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20"/>
  </p:notesMasterIdLst>
  <p:sldIdLst>
    <p:sldId id="256" r:id="rId2"/>
    <p:sldId id="257" r:id="rId3"/>
    <p:sldId id="261" r:id="rId4"/>
    <p:sldId id="264" r:id="rId5"/>
    <p:sldId id="269" r:id="rId6"/>
    <p:sldId id="265" r:id="rId7"/>
    <p:sldId id="274" r:id="rId8"/>
    <p:sldId id="262" r:id="rId9"/>
    <p:sldId id="263" r:id="rId10"/>
    <p:sldId id="271" r:id="rId11"/>
    <p:sldId id="272" r:id="rId12"/>
    <p:sldId id="273" r:id="rId13"/>
    <p:sldId id="270" r:id="rId14"/>
    <p:sldId id="267" r:id="rId15"/>
    <p:sldId id="268" r:id="rId16"/>
    <p:sldId id="260" r:id="rId17"/>
    <p:sldId id="275" r:id="rId18"/>
    <p:sldId id="258"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52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E0000"/>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41" autoAdjust="0"/>
    <p:restoredTop sz="87818" autoAdjust="0"/>
  </p:normalViewPr>
  <p:slideViewPr>
    <p:cSldViewPr>
      <p:cViewPr varScale="1">
        <p:scale>
          <a:sx n="59" d="100"/>
          <a:sy n="59" d="100"/>
        </p:scale>
        <p:origin x="876" y="76"/>
      </p:cViewPr>
      <p:guideLst>
        <p:guide orient="horz" pos="2160"/>
        <p:guide pos="52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FFBE2-0816-438B-A659-1CD9BDF9425F}" type="datetimeFigureOut">
              <a:rPr lang="en-MY" smtClean="0"/>
              <a:t>19/5/2020</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BBB075-C02A-442D-99B6-5CE7ACDE5F7B}" type="slidenum">
              <a:rPr lang="en-MY" smtClean="0"/>
              <a:t>‹#›</a:t>
            </a:fld>
            <a:endParaRPr lang="en-MY"/>
          </a:p>
        </p:txBody>
      </p:sp>
    </p:spTree>
    <p:extLst>
      <p:ext uri="{BB962C8B-B14F-4D97-AF65-F5344CB8AC3E}">
        <p14:creationId xmlns:p14="http://schemas.microsoft.com/office/powerpoint/2010/main" val="4045727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my Ms Farah and my online friends, today ill be talking about chocolate. More specifically, Nutella. I’m sure we are well aware of Nutella and would probably bought one if not taste Nutella before. So you may ask, since Nutella is already so successful, why am I still talking about it?</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a:t>
            </a:fld>
            <a:endParaRPr lang="en-MY"/>
          </a:p>
        </p:txBody>
      </p:sp>
    </p:spTree>
    <p:extLst>
      <p:ext uri="{BB962C8B-B14F-4D97-AF65-F5344CB8AC3E}">
        <p14:creationId xmlns:p14="http://schemas.microsoft.com/office/powerpoint/2010/main" val="45311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 {Show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10</a:t>
            </a:fld>
            <a:endParaRPr lang="en-MY"/>
          </a:p>
        </p:txBody>
      </p:sp>
    </p:spTree>
    <p:extLst>
      <p:ext uri="{BB962C8B-B14F-4D97-AF65-F5344CB8AC3E}">
        <p14:creationId xmlns:p14="http://schemas.microsoft.com/office/powerpoint/2010/main" val="27359827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 {Show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11</a:t>
            </a:fld>
            <a:endParaRPr lang="en-MY"/>
          </a:p>
        </p:txBody>
      </p:sp>
    </p:spTree>
    <p:extLst>
      <p:ext uri="{BB962C8B-B14F-4D97-AF65-F5344CB8AC3E}">
        <p14:creationId xmlns:p14="http://schemas.microsoft.com/office/powerpoint/2010/main" val="34201304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 {Show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12</a:t>
            </a:fld>
            <a:endParaRPr lang="en-MY"/>
          </a:p>
        </p:txBody>
      </p:sp>
    </p:spTree>
    <p:extLst>
      <p:ext uri="{BB962C8B-B14F-4D97-AF65-F5344CB8AC3E}">
        <p14:creationId xmlns:p14="http://schemas.microsoft.com/office/powerpoint/2010/main" val="2272036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 {Show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13</a:t>
            </a:fld>
            <a:endParaRPr lang="en-MY"/>
          </a:p>
        </p:txBody>
      </p:sp>
    </p:spTree>
    <p:extLst>
      <p:ext uri="{BB962C8B-B14F-4D97-AF65-F5344CB8AC3E}">
        <p14:creationId xmlns:p14="http://schemas.microsoft.com/office/powerpoint/2010/main" val="2606552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Pictures speak bigger than words</a:t>
            </a:r>
          </a:p>
          <a:p>
            <a:r>
              <a:rPr lang="en-MY" dirty="0"/>
              <a:t>So many recipes that Nutella can explore on.</a:t>
            </a:r>
          </a:p>
        </p:txBody>
      </p:sp>
      <p:sp>
        <p:nvSpPr>
          <p:cNvPr id="4" name="Slide Number Placeholder 3"/>
          <p:cNvSpPr>
            <a:spLocks noGrp="1"/>
          </p:cNvSpPr>
          <p:nvPr>
            <p:ph type="sldNum" sz="quarter" idx="5"/>
          </p:nvPr>
        </p:nvSpPr>
        <p:spPr/>
        <p:txBody>
          <a:bodyPr/>
          <a:lstStyle/>
          <a:p>
            <a:fld id="{FABBB075-C02A-442D-99B6-5CE7ACDE5F7B}" type="slidenum">
              <a:rPr lang="en-MY" smtClean="0"/>
              <a:t>14</a:t>
            </a:fld>
            <a:endParaRPr lang="en-MY"/>
          </a:p>
        </p:txBody>
      </p:sp>
    </p:spTree>
    <p:extLst>
      <p:ext uri="{BB962C8B-B14F-4D97-AF65-F5344CB8AC3E}">
        <p14:creationId xmlns:p14="http://schemas.microsoft.com/office/powerpoint/2010/main" val="17514034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16</a:t>
            </a:fld>
            <a:endParaRPr lang="en-MY"/>
          </a:p>
        </p:txBody>
      </p:sp>
    </p:spTree>
    <p:extLst>
      <p:ext uri="{BB962C8B-B14F-4D97-AF65-F5344CB8AC3E}">
        <p14:creationId xmlns:p14="http://schemas.microsoft.com/office/powerpoint/2010/main" val="27087250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So the next time you run out of ideas eating Nutella, hit me u[ and watch out for my campaign! XDXD</a:t>
            </a:r>
          </a:p>
        </p:txBody>
      </p:sp>
      <p:sp>
        <p:nvSpPr>
          <p:cNvPr id="4" name="Slide Number Placeholder 3"/>
          <p:cNvSpPr>
            <a:spLocks noGrp="1"/>
          </p:cNvSpPr>
          <p:nvPr>
            <p:ph type="sldNum" sz="quarter" idx="5"/>
          </p:nvPr>
        </p:nvSpPr>
        <p:spPr/>
        <p:txBody>
          <a:bodyPr/>
          <a:lstStyle/>
          <a:p>
            <a:fld id="{FABBB075-C02A-442D-99B6-5CE7ACDE5F7B}" type="slidenum">
              <a:rPr lang="en-MY" smtClean="0"/>
              <a:t>17</a:t>
            </a:fld>
            <a:endParaRPr lang="en-MY"/>
          </a:p>
        </p:txBody>
      </p:sp>
    </p:spTree>
    <p:extLst>
      <p:ext uri="{BB962C8B-B14F-4D97-AF65-F5344CB8AC3E}">
        <p14:creationId xmlns:p14="http://schemas.microsoft.com/office/powerpoint/2010/main" val="61635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because, a problem has arisen. </a:t>
            </a:r>
          </a:p>
          <a:p>
            <a:r>
              <a:rPr lang="en-SG" dirty="0"/>
              <a:t>Nutella has been facing a decline within the household penetration and low repeat buyers. This means that lesser people are purchasing Nutella and even lesser are repeatedly purchasing it.</a:t>
            </a:r>
          </a:p>
          <a:p>
            <a:r>
              <a:rPr lang="en-SG" dirty="0"/>
              <a:t>This is because there is a lack of understanding around how Nutella could be used beyond spreading the product on toast. So, in other words, the first thing people think of Nutella, is that it’s a spread for bread, and ONLY bread. But that is not true. Let me tell you why…</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2</a:t>
            </a:fld>
            <a:endParaRPr lang="en-MY"/>
          </a:p>
        </p:txBody>
      </p:sp>
    </p:spTree>
    <p:extLst>
      <p:ext uri="{BB962C8B-B14F-4D97-AF65-F5344CB8AC3E}">
        <p14:creationId xmlns:p14="http://schemas.microsoft.com/office/powerpoint/2010/main" val="1242176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campaign, the advertising objective is to push the boundaries of Nutella being just a spread for bread. Instead, introduce Nutella as a versatile snack that is fun to make and yummy to eat.</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3</a:t>
            </a:fld>
            <a:endParaRPr lang="en-MY"/>
          </a:p>
        </p:txBody>
      </p:sp>
    </p:spTree>
    <p:extLst>
      <p:ext uri="{BB962C8B-B14F-4D97-AF65-F5344CB8AC3E}">
        <p14:creationId xmlns:p14="http://schemas.microsoft.com/office/powerpoint/2010/main" val="294218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target audience would be similar to Nutella’s original target group. </a:t>
            </a:r>
          </a:p>
          <a:p>
            <a:r>
              <a:rPr lang="en-SG" dirty="0"/>
              <a:t>This would be Mothers who are around 32-45 </a:t>
            </a:r>
            <a:r>
              <a:rPr lang="en-SG" dirty="0" err="1"/>
              <a:t>yrs</a:t>
            </a:r>
            <a:r>
              <a:rPr lang="en-SG" dirty="0"/>
              <a:t> old. Who is married and have young/ teenage kids.</a:t>
            </a:r>
          </a:p>
          <a:p>
            <a:r>
              <a:rPr lang="en-SG" dirty="0"/>
              <a:t>She is most probably a housewife that has a busy lifestyle. Despite being busy, she is a family-oriented person who values’ her children’s happiness and is</a:t>
            </a:r>
          </a:p>
          <a:p>
            <a:endParaRPr lang="en-SG" dirty="0"/>
          </a:p>
          <a:p>
            <a:endParaRPr lang="en-SG" dirty="0"/>
          </a:p>
          <a:p>
            <a:pPr>
              <a:lnSpc>
                <a:spcPct val="90000"/>
              </a:lnSpc>
              <a:spcAft>
                <a:spcPts val="600"/>
              </a:spcAft>
            </a:pPr>
            <a:r>
              <a:rPr lang="en-US" sz="1200" dirty="0"/>
              <a:t>32-45 years old</a:t>
            </a:r>
          </a:p>
          <a:p>
            <a:pPr>
              <a:lnSpc>
                <a:spcPct val="90000"/>
              </a:lnSpc>
              <a:spcAft>
                <a:spcPts val="600"/>
              </a:spcAft>
            </a:pPr>
            <a:r>
              <a:rPr lang="en-US" sz="1200" dirty="0"/>
              <a:t>A mom who was young/teenage children</a:t>
            </a:r>
          </a:p>
          <a:p>
            <a:pPr>
              <a:lnSpc>
                <a:spcPct val="90000"/>
              </a:lnSpc>
              <a:spcAft>
                <a:spcPts val="600"/>
              </a:spcAft>
            </a:pPr>
            <a:r>
              <a:rPr lang="en-US" sz="1200" dirty="0"/>
              <a:t>Housewife</a:t>
            </a:r>
          </a:p>
          <a:p>
            <a:pPr>
              <a:lnSpc>
                <a:spcPct val="90000"/>
              </a:lnSpc>
              <a:spcAft>
                <a:spcPts val="600"/>
              </a:spcAft>
            </a:pPr>
            <a:r>
              <a:rPr lang="en-US" sz="1200" dirty="0"/>
              <a:t>Busy lifestyle</a:t>
            </a:r>
          </a:p>
          <a:p>
            <a:pPr>
              <a:lnSpc>
                <a:spcPct val="90000"/>
              </a:lnSpc>
              <a:spcAft>
                <a:spcPts val="600"/>
              </a:spcAft>
            </a:pPr>
            <a:r>
              <a:rPr lang="en-US" sz="1200" dirty="0"/>
              <a:t>Value’s her children’s happiness</a:t>
            </a:r>
          </a:p>
          <a:p>
            <a:pPr>
              <a:lnSpc>
                <a:spcPct val="90000"/>
              </a:lnSpc>
              <a:spcAft>
                <a:spcPts val="600"/>
              </a:spcAft>
            </a:pPr>
            <a:r>
              <a:rPr lang="en-US" sz="1200" dirty="0"/>
              <a:t>Family-oriented</a:t>
            </a:r>
          </a:p>
          <a:p>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4</a:t>
            </a:fld>
            <a:endParaRPr lang="en-MY"/>
          </a:p>
        </p:txBody>
      </p:sp>
    </p:spTree>
    <p:extLst>
      <p:ext uri="{BB962C8B-B14F-4D97-AF65-F5344CB8AC3E}">
        <p14:creationId xmlns:p14="http://schemas.microsoft.com/office/powerpoint/2010/main" val="329521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target audience would be similar to Nutella’s original target group. </a:t>
            </a:r>
          </a:p>
          <a:p>
            <a:r>
              <a:rPr lang="en-SG" dirty="0"/>
              <a:t>This would be Mothers who are around 32-45 </a:t>
            </a:r>
            <a:r>
              <a:rPr lang="en-SG" dirty="0" err="1"/>
              <a:t>yrs</a:t>
            </a:r>
            <a:r>
              <a:rPr lang="en-SG" dirty="0"/>
              <a:t> old. Who is married and have young/ teenage kids.</a:t>
            </a:r>
          </a:p>
          <a:p>
            <a:r>
              <a:rPr lang="en-SG" dirty="0"/>
              <a:t>She is most probably a housewife that has a busy lifestyle. Despite being busy, she is a family-oriented person who values’ her children’s happiness and is</a:t>
            </a:r>
          </a:p>
          <a:p>
            <a:endParaRPr lang="en-SG" dirty="0"/>
          </a:p>
          <a:p>
            <a:endParaRPr lang="en-SG" dirty="0"/>
          </a:p>
          <a:p>
            <a:pPr>
              <a:lnSpc>
                <a:spcPct val="90000"/>
              </a:lnSpc>
              <a:spcAft>
                <a:spcPts val="600"/>
              </a:spcAft>
            </a:pPr>
            <a:r>
              <a:rPr lang="en-US" sz="1200" dirty="0"/>
              <a:t>32-45 years old</a:t>
            </a:r>
          </a:p>
          <a:p>
            <a:pPr>
              <a:lnSpc>
                <a:spcPct val="90000"/>
              </a:lnSpc>
              <a:spcAft>
                <a:spcPts val="600"/>
              </a:spcAft>
            </a:pPr>
            <a:r>
              <a:rPr lang="en-US" sz="1200" dirty="0"/>
              <a:t>A mom who was young/teenage children</a:t>
            </a:r>
          </a:p>
          <a:p>
            <a:pPr>
              <a:lnSpc>
                <a:spcPct val="90000"/>
              </a:lnSpc>
              <a:spcAft>
                <a:spcPts val="600"/>
              </a:spcAft>
            </a:pPr>
            <a:r>
              <a:rPr lang="en-US" sz="1200" dirty="0"/>
              <a:t>Housewife</a:t>
            </a:r>
          </a:p>
          <a:p>
            <a:pPr>
              <a:lnSpc>
                <a:spcPct val="90000"/>
              </a:lnSpc>
              <a:spcAft>
                <a:spcPts val="600"/>
              </a:spcAft>
            </a:pPr>
            <a:r>
              <a:rPr lang="en-US" sz="1200" dirty="0"/>
              <a:t>Busy lifestyle</a:t>
            </a:r>
          </a:p>
          <a:p>
            <a:pPr>
              <a:lnSpc>
                <a:spcPct val="90000"/>
              </a:lnSpc>
              <a:spcAft>
                <a:spcPts val="600"/>
              </a:spcAft>
            </a:pPr>
            <a:r>
              <a:rPr lang="en-US" sz="1200" dirty="0"/>
              <a:t>Value’s her children’s happiness</a:t>
            </a:r>
          </a:p>
          <a:p>
            <a:pPr>
              <a:lnSpc>
                <a:spcPct val="90000"/>
              </a:lnSpc>
              <a:spcAft>
                <a:spcPts val="600"/>
              </a:spcAft>
            </a:pPr>
            <a:r>
              <a:rPr lang="en-US" sz="1200" dirty="0"/>
              <a:t>Family-oriented</a:t>
            </a:r>
          </a:p>
          <a:p>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5</a:t>
            </a:fld>
            <a:endParaRPr lang="en-MY"/>
          </a:p>
        </p:txBody>
      </p:sp>
    </p:spTree>
    <p:extLst>
      <p:ext uri="{BB962C8B-B14F-4D97-AF65-F5344CB8AC3E}">
        <p14:creationId xmlns:p14="http://schemas.microsoft.com/office/powerpoint/2010/main" val="221382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These two insights</a:t>
            </a:r>
            <a:r>
              <a:rPr lang="zh-CN" altLang="en-US" dirty="0"/>
              <a:t> </a:t>
            </a:r>
            <a:r>
              <a:rPr lang="en-MY" altLang="zh-CN" dirty="0"/>
              <a:t>both</a:t>
            </a:r>
            <a:r>
              <a:rPr lang="zh-CN" altLang="en-US" dirty="0"/>
              <a:t> </a:t>
            </a:r>
            <a:r>
              <a:rPr lang="en-MY" altLang="zh-CN" dirty="0"/>
              <a:t>highlight</a:t>
            </a:r>
            <a:r>
              <a:rPr lang="zh-CN" altLang="en-US" dirty="0"/>
              <a:t> </a:t>
            </a:r>
            <a:r>
              <a:rPr lang="en-MY" altLang="zh-CN" dirty="0"/>
              <a:t>that</a:t>
            </a:r>
            <a:r>
              <a:rPr lang="zh-CN" altLang="en-US" dirty="0"/>
              <a:t> </a:t>
            </a:r>
            <a:r>
              <a:rPr lang="en-MY" altLang="zh-CN" dirty="0"/>
              <a:t>Nutella can do more than what was showed in the ads, which is to be spread on bread.</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6</a:t>
            </a:fld>
            <a:endParaRPr lang="en-MY"/>
          </a:p>
        </p:txBody>
      </p:sp>
    </p:spTree>
    <p:extLst>
      <p:ext uri="{BB962C8B-B14F-4D97-AF65-F5344CB8AC3E}">
        <p14:creationId xmlns:p14="http://schemas.microsoft.com/office/powerpoint/2010/main" val="2021254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These two insights</a:t>
            </a:r>
            <a:r>
              <a:rPr lang="zh-CN" altLang="en-US" dirty="0"/>
              <a:t> </a:t>
            </a:r>
            <a:r>
              <a:rPr lang="en-MY" altLang="zh-CN" dirty="0"/>
              <a:t>both</a:t>
            </a:r>
            <a:r>
              <a:rPr lang="zh-CN" altLang="en-US" dirty="0"/>
              <a:t> </a:t>
            </a:r>
            <a:r>
              <a:rPr lang="en-MY" altLang="zh-CN" dirty="0"/>
              <a:t>highlight</a:t>
            </a:r>
            <a:r>
              <a:rPr lang="zh-CN" altLang="en-US" dirty="0"/>
              <a:t> </a:t>
            </a:r>
            <a:r>
              <a:rPr lang="en-MY" altLang="zh-CN" dirty="0"/>
              <a:t>that</a:t>
            </a:r>
            <a:r>
              <a:rPr lang="zh-CN" altLang="en-US" dirty="0"/>
              <a:t> </a:t>
            </a:r>
            <a:r>
              <a:rPr lang="en-MY" altLang="zh-CN" dirty="0"/>
              <a:t>Nutella can do more than what was showed in the ads, which is to be spread on bread.</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7</a:t>
            </a:fld>
            <a:endParaRPr lang="en-MY"/>
          </a:p>
        </p:txBody>
      </p:sp>
    </p:spTree>
    <p:extLst>
      <p:ext uri="{BB962C8B-B14F-4D97-AF65-F5344CB8AC3E}">
        <p14:creationId xmlns:p14="http://schemas.microsoft.com/office/powerpoint/2010/main" val="18580215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As u can see in the pictures. Nutella is used like as a filling for tarts, as a dip for donuts, as a coating for ice cream. </a:t>
            </a:r>
          </a:p>
        </p:txBody>
      </p:sp>
      <p:sp>
        <p:nvSpPr>
          <p:cNvPr id="4" name="Slide Number Placeholder 3"/>
          <p:cNvSpPr>
            <a:spLocks noGrp="1"/>
          </p:cNvSpPr>
          <p:nvPr>
            <p:ph type="sldNum" sz="quarter" idx="5"/>
          </p:nvPr>
        </p:nvSpPr>
        <p:spPr/>
        <p:txBody>
          <a:bodyPr/>
          <a:lstStyle/>
          <a:p>
            <a:fld id="{FABBB075-C02A-442D-99B6-5CE7ACDE5F7B}" type="slidenum">
              <a:rPr lang="en-MY" smtClean="0"/>
              <a:t>8</a:t>
            </a:fld>
            <a:endParaRPr lang="en-MY"/>
          </a:p>
        </p:txBody>
      </p:sp>
    </p:spTree>
    <p:extLst>
      <p:ext uri="{BB962C8B-B14F-4D97-AF65-F5344CB8AC3E}">
        <p14:creationId xmlns:p14="http://schemas.microsoft.com/office/powerpoint/2010/main" val="31312220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9</a:t>
            </a:fld>
            <a:endParaRPr lang="en-MY"/>
          </a:p>
        </p:txBody>
      </p:sp>
    </p:spTree>
    <p:extLst>
      <p:ext uri="{BB962C8B-B14F-4D97-AF65-F5344CB8AC3E}">
        <p14:creationId xmlns:p14="http://schemas.microsoft.com/office/powerpoint/2010/main" val="663201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79E9F-A25D-48A3-A489-CC4DFE1552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F853B1CD-0D9F-4FA2-8D8D-AB673FCC30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E45B1F09-9052-47A7-988F-5EA263AA9F88}"/>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3DF177DE-0972-4285-AE1A-CFD6D2D7B2B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4C60EF4-8466-42E8-B9F2-E4957E1E904C}"/>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252487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6B20D-E1A9-47FE-823E-1F89755370B7}"/>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275D43F6-51E1-4D1B-859F-A94622E243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E99E4A6-5361-4614-A34E-AB0D5648D567}"/>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E9C0369B-886C-48E0-9BC1-985247A8E1E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B1C27412-8B28-414A-93AC-79596EF22C5A}"/>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1204394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3ED3CE-0E4B-4681-AE55-19C7F9E05BD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1A903A05-9C38-4C09-8148-81D02934EC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61080918-5C4C-41A9-9CF7-1BDB27B6A7B5}"/>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B434996B-8BBC-4286-9149-5173E4E856D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2D42E5D9-0919-4E04-806D-A562249ACC5C}"/>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29828075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2BC40-003C-4BCE-8644-08AC31108BC4}"/>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DC1C6E29-11C0-4AD5-9253-8DE0537DFF2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1759173-CBF8-424C-9738-A1982A1F1723}"/>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632CD447-2D68-4CE5-8F2A-6682EA390873}"/>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0BCD8D0F-68C4-4A09-AAF3-C5968A7720CC}"/>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31069345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8B065-7241-4605-9A6A-8BEF8C790DA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DDEBAA76-E93C-44C0-ADCF-FBBA03316C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C968F69-E882-4322-A31E-45687BE20033}"/>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D5F1A13B-4F5B-434E-A15E-89EB9D54AFC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6A410E1E-92F3-438B-A9E0-30D45066684A}"/>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5176786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78057-A322-4E00-AC33-3BA197AD49C3}"/>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58C4D17B-58E0-4C93-AB7F-AA65A8F6828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046FCBEA-2BBD-4BA4-9F2A-B35854B99F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21B59303-86A9-4DDC-BC31-C93325CFFA9B}"/>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6" name="Footer Placeholder 5">
            <a:extLst>
              <a:ext uri="{FF2B5EF4-FFF2-40B4-BE49-F238E27FC236}">
                <a16:creationId xmlns:a16="http://schemas.microsoft.com/office/drawing/2014/main" id="{2AA5BCF6-E411-415F-BA76-35F799AA0BA3}"/>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6486B4B-D035-45AD-8DDC-D0C5F05FD062}"/>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52813971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6D712-664D-47A7-A4A9-49C09E1CB9B5}"/>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E1269C25-FECC-4FBB-94F7-E1377A9B4CE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AE7460-4693-41AA-8F91-A27B4CEFC9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23C8098C-A464-4374-959A-6BACD365A0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B89BA3-06EE-4486-B623-E3F3CE5FA3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4E69925F-EC1F-48A3-B6DA-BDCBA5836C9B}"/>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8" name="Footer Placeholder 7">
            <a:extLst>
              <a:ext uri="{FF2B5EF4-FFF2-40B4-BE49-F238E27FC236}">
                <a16:creationId xmlns:a16="http://schemas.microsoft.com/office/drawing/2014/main" id="{711726EC-9B4F-4B89-83FD-8991AEDE043B}"/>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66E9CE9B-1447-4548-AFBC-BE0AFBB26285}"/>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42488735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42FD0-2CA1-4E3A-B1B3-105D15D44DF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C69F3D7-66F0-4E79-B5A3-5C2EC10D81C9}"/>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4" name="Footer Placeholder 3">
            <a:extLst>
              <a:ext uri="{FF2B5EF4-FFF2-40B4-BE49-F238E27FC236}">
                <a16:creationId xmlns:a16="http://schemas.microsoft.com/office/drawing/2014/main" id="{124E5831-60C7-47C4-A2F6-C994598C15ED}"/>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CD06A361-7182-457E-A918-B17B419B11A8}"/>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3885801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4F5375-F4B3-4B12-BFB2-00F6FC3703E3}"/>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3" name="Footer Placeholder 2">
            <a:extLst>
              <a:ext uri="{FF2B5EF4-FFF2-40B4-BE49-F238E27FC236}">
                <a16:creationId xmlns:a16="http://schemas.microsoft.com/office/drawing/2014/main" id="{158E11A8-0086-42BC-9666-4A48FBF3C3FA}"/>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CFD93660-2368-421F-8EB3-2D27C1EB1069}"/>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1896121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62CC9-5708-43B6-BF0A-6E075F4FDDA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258A31D7-5FDD-42F6-B525-1BFB9B9C67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4BF75DCE-3421-4EE6-AA65-F24396257F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4BF582-649F-4637-B653-EF0A7CA9C155}"/>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6" name="Footer Placeholder 5">
            <a:extLst>
              <a:ext uri="{FF2B5EF4-FFF2-40B4-BE49-F238E27FC236}">
                <a16:creationId xmlns:a16="http://schemas.microsoft.com/office/drawing/2014/main" id="{605C1AB1-AE06-4504-A8BC-620C913A051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7615EEA2-39FE-4D9D-ABC4-36C59E5A85DD}"/>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411706470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3F299-43F4-4291-9B8D-C3C6A686ACC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A83E8BFE-8E46-411E-8290-6A19B692206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D682B401-0B96-432C-9D9E-F5A5CEB08F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F7457C-05F8-4834-8CAE-FDC36E7E8CA4}"/>
              </a:ext>
            </a:extLst>
          </p:cNvPr>
          <p:cNvSpPr>
            <a:spLocks noGrp="1"/>
          </p:cNvSpPr>
          <p:nvPr>
            <p:ph type="dt" sz="half" idx="10"/>
          </p:nvPr>
        </p:nvSpPr>
        <p:spPr/>
        <p:txBody>
          <a:bodyPr/>
          <a:lstStyle/>
          <a:p>
            <a:fld id="{94FD82EA-FE08-42E4-A5B3-7ADEDCAEEFE2}" type="datetimeFigureOut">
              <a:rPr lang="en-MY" smtClean="0"/>
              <a:t>19/5/2020</a:t>
            </a:fld>
            <a:endParaRPr lang="en-MY"/>
          </a:p>
        </p:txBody>
      </p:sp>
      <p:sp>
        <p:nvSpPr>
          <p:cNvPr id="6" name="Footer Placeholder 5">
            <a:extLst>
              <a:ext uri="{FF2B5EF4-FFF2-40B4-BE49-F238E27FC236}">
                <a16:creationId xmlns:a16="http://schemas.microsoft.com/office/drawing/2014/main" id="{E32410C7-6DB3-43B0-8B18-1DD46132EFAC}"/>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AC442716-1405-4F6D-AC76-B29D121AAADE}"/>
              </a:ext>
            </a:extLst>
          </p:cNvPr>
          <p:cNvSpPr>
            <a:spLocks noGrp="1"/>
          </p:cNvSpPr>
          <p:nvPr>
            <p:ph type="sldNum" sz="quarter" idx="12"/>
          </p:nvPr>
        </p:nvSpPr>
        <p:spPr/>
        <p:txBody>
          <a:bodyPr/>
          <a:lstStyle/>
          <a:p>
            <a:fld id="{B16A7C4D-0410-42A8-B02D-FEAC65FE4E48}" type="slidenum">
              <a:rPr lang="en-MY" smtClean="0"/>
              <a:t>‹#›</a:t>
            </a:fld>
            <a:endParaRPr lang="en-MY"/>
          </a:p>
        </p:txBody>
      </p:sp>
    </p:spTree>
    <p:extLst>
      <p:ext uri="{BB962C8B-B14F-4D97-AF65-F5344CB8AC3E}">
        <p14:creationId xmlns:p14="http://schemas.microsoft.com/office/powerpoint/2010/main" val="26364438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D54838E-8840-4640-852C-220AE1659B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0E8382FD-09D8-4911-BD63-C6F4E00EA8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2CB8F70E-7DCD-4A51-957D-8824376D62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4FD82EA-FE08-42E4-A5B3-7ADEDCAEEFE2}" type="datetimeFigureOut">
              <a:rPr lang="en-MY" smtClean="0"/>
              <a:t>19/5/2020</a:t>
            </a:fld>
            <a:endParaRPr lang="en-MY"/>
          </a:p>
        </p:txBody>
      </p:sp>
      <p:sp>
        <p:nvSpPr>
          <p:cNvPr id="5" name="Footer Placeholder 4">
            <a:extLst>
              <a:ext uri="{FF2B5EF4-FFF2-40B4-BE49-F238E27FC236}">
                <a16:creationId xmlns:a16="http://schemas.microsoft.com/office/drawing/2014/main" id="{5F10D905-DDC2-4E08-8D01-BCFB469425F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CBD6A3AC-BCB7-4ADB-8101-24B642D74A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6A7C4D-0410-42A8-B02D-FEAC65FE4E48}" type="slidenum">
              <a:rPr lang="en-MY" smtClean="0"/>
              <a:t>‹#›</a:t>
            </a:fld>
            <a:endParaRPr lang="en-MY"/>
          </a:p>
        </p:txBody>
      </p:sp>
    </p:spTree>
    <p:extLst>
      <p:ext uri="{BB962C8B-B14F-4D97-AF65-F5344CB8AC3E}">
        <p14:creationId xmlns:p14="http://schemas.microsoft.com/office/powerpoint/2010/main" val="40239067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7.jpg"/><Relationship Id="rId4" Type="http://schemas.openxmlformats.org/officeDocument/2006/relationships/image" Target="../media/image16.jp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g"/></Relationships>
</file>

<file path=ppt/slides/_rels/slide16.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3" Type="http://schemas.openxmlformats.org/officeDocument/2006/relationships/image" Target="../media/image20.jp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26.jpg"/><Relationship Id="rId5" Type="http://schemas.openxmlformats.org/officeDocument/2006/relationships/image" Target="../media/image21.jpg"/><Relationship Id="rId15" Type="http://schemas.openxmlformats.org/officeDocument/2006/relationships/image" Target="../media/image30.jpg"/><Relationship Id="rId10" Type="http://schemas.openxmlformats.org/officeDocument/2006/relationships/image" Target="../media/image25.jpg"/><Relationship Id="rId4" Type="http://schemas.openxmlformats.org/officeDocument/2006/relationships/image" Target="../media/image16.jpg"/><Relationship Id="rId9" Type="http://schemas.openxmlformats.org/officeDocument/2006/relationships/image" Target="../media/image24.jpg"/><Relationship Id="rId14" Type="http://schemas.openxmlformats.org/officeDocument/2006/relationships/image" Target="../media/image29.jpg"/></Relationships>
</file>

<file path=ppt/slides/_rels/slide17.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jpg"/><Relationship Id="rId3" Type="http://schemas.openxmlformats.org/officeDocument/2006/relationships/image" Target="../media/image20.jpg"/><Relationship Id="rId7" Type="http://schemas.openxmlformats.org/officeDocument/2006/relationships/image" Target="../media/image22.jpg"/><Relationship Id="rId12" Type="http://schemas.openxmlformats.org/officeDocument/2006/relationships/image" Target="../media/image27.jp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5.jpg"/><Relationship Id="rId11" Type="http://schemas.openxmlformats.org/officeDocument/2006/relationships/image" Target="../media/image26.jpg"/><Relationship Id="rId5" Type="http://schemas.openxmlformats.org/officeDocument/2006/relationships/image" Target="../media/image21.jpg"/><Relationship Id="rId15" Type="http://schemas.openxmlformats.org/officeDocument/2006/relationships/image" Target="../media/image30.jpg"/><Relationship Id="rId10" Type="http://schemas.openxmlformats.org/officeDocument/2006/relationships/image" Target="../media/image25.jpg"/><Relationship Id="rId4" Type="http://schemas.openxmlformats.org/officeDocument/2006/relationships/image" Target="../media/image16.jpg"/><Relationship Id="rId9" Type="http://schemas.openxmlformats.org/officeDocument/2006/relationships/image" Target="../media/image24.jpg"/><Relationship Id="rId14" Type="http://schemas.openxmlformats.org/officeDocument/2006/relationships/image" Target="../media/image29.jpg"/></Relationships>
</file>

<file path=ppt/slides/_rels/slide18.xml.rels><?xml version="1.0" encoding="UTF-8" standalone="yes"?>
<Relationships xmlns="http://schemas.openxmlformats.org/package/2006/relationships"><Relationship Id="rId8" Type="http://schemas.openxmlformats.org/officeDocument/2006/relationships/image" Target="../media/image34.jpg"/><Relationship Id="rId13" Type="http://schemas.openxmlformats.org/officeDocument/2006/relationships/image" Target="../media/image26.jpg"/><Relationship Id="rId18" Type="http://schemas.openxmlformats.org/officeDocument/2006/relationships/image" Target="../media/image37.jpg"/><Relationship Id="rId26" Type="http://schemas.openxmlformats.org/officeDocument/2006/relationships/image" Target="../media/image43.jpg"/><Relationship Id="rId3" Type="http://schemas.openxmlformats.org/officeDocument/2006/relationships/image" Target="../media/image2.jpg"/><Relationship Id="rId21" Type="http://schemas.openxmlformats.org/officeDocument/2006/relationships/image" Target="../media/image40.jpg"/><Relationship Id="rId34" Type="http://schemas.openxmlformats.org/officeDocument/2006/relationships/image" Target="../media/image49.jpeg"/><Relationship Id="rId7" Type="http://schemas.openxmlformats.org/officeDocument/2006/relationships/image" Target="../media/image33.jpg"/><Relationship Id="rId12" Type="http://schemas.openxmlformats.org/officeDocument/2006/relationships/image" Target="../media/image25.jpg"/><Relationship Id="rId17" Type="http://schemas.openxmlformats.org/officeDocument/2006/relationships/image" Target="../media/image36.jpg"/><Relationship Id="rId25" Type="http://schemas.openxmlformats.org/officeDocument/2006/relationships/image" Target="../media/image17.jpg"/><Relationship Id="rId33" Type="http://schemas.openxmlformats.org/officeDocument/2006/relationships/image" Target="../media/image48.jpg"/><Relationship Id="rId2" Type="http://schemas.openxmlformats.org/officeDocument/2006/relationships/image" Target="../media/image31.jpg"/><Relationship Id="rId16" Type="http://schemas.openxmlformats.org/officeDocument/2006/relationships/image" Target="../media/image28.jpg"/><Relationship Id="rId20" Type="http://schemas.openxmlformats.org/officeDocument/2006/relationships/image" Target="../media/image39.jpg"/><Relationship Id="rId29" Type="http://schemas.openxmlformats.org/officeDocument/2006/relationships/image" Target="../media/image21.jpg"/><Relationship Id="rId1" Type="http://schemas.openxmlformats.org/officeDocument/2006/relationships/slideLayout" Target="../slideLayouts/slideLayout1.xml"/><Relationship Id="rId6" Type="http://schemas.openxmlformats.org/officeDocument/2006/relationships/image" Target="../media/image22.jpg"/><Relationship Id="rId11" Type="http://schemas.openxmlformats.org/officeDocument/2006/relationships/image" Target="../media/image24.jpg"/><Relationship Id="rId24" Type="http://schemas.openxmlformats.org/officeDocument/2006/relationships/image" Target="../media/image42.jpg"/><Relationship Id="rId32" Type="http://schemas.openxmlformats.org/officeDocument/2006/relationships/image" Target="../media/image47.jpg"/><Relationship Id="rId5" Type="http://schemas.openxmlformats.org/officeDocument/2006/relationships/image" Target="../media/image15.jpg"/><Relationship Id="rId15" Type="http://schemas.openxmlformats.org/officeDocument/2006/relationships/image" Target="../media/image27.jpg"/><Relationship Id="rId23" Type="http://schemas.openxmlformats.org/officeDocument/2006/relationships/image" Target="../media/image10.jpg"/><Relationship Id="rId28" Type="http://schemas.openxmlformats.org/officeDocument/2006/relationships/image" Target="../media/image45.jpg"/><Relationship Id="rId10" Type="http://schemas.openxmlformats.org/officeDocument/2006/relationships/image" Target="../media/image23.jpg"/><Relationship Id="rId19" Type="http://schemas.openxmlformats.org/officeDocument/2006/relationships/image" Target="../media/image38.jpg"/><Relationship Id="rId31" Type="http://schemas.openxmlformats.org/officeDocument/2006/relationships/image" Target="../media/image46.jpg"/><Relationship Id="rId4" Type="http://schemas.openxmlformats.org/officeDocument/2006/relationships/image" Target="../media/image32.jpg"/><Relationship Id="rId9" Type="http://schemas.openxmlformats.org/officeDocument/2006/relationships/image" Target="../media/image35.jpg"/><Relationship Id="rId14" Type="http://schemas.openxmlformats.org/officeDocument/2006/relationships/image" Target="../media/image16.jpg"/><Relationship Id="rId22" Type="http://schemas.openxmlformats.org/officeDocument/2006/relationships/image" Target="../media/image41.jpg"/><Relationship Id="rId27" Type="http://schemas.openxmlformats.org/officeDocument/2006/relationships/image" Target="../media/image44.jpg"/><Relationship Id="rId30" Type="http://schemas.openxmlformats.org/officeDocument/2006/relationships/image" Target="../media/image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E62531B-CD21-43B8-BA32-9DF77FBA0D99}"/>
              </a:ext>
            </a:extLst>
          </p:cNvPr>
          <p:cNvPicPr>
            <a:picLocks noChangeAspect="1"/>
          </p:cNvPicPr>
          <p:nvPr/>
        </p:nvPicPr>
        <p:blipFill rotWithShape="1">
          <a:blip r:embed="rId3">
            <a:extLst>
              <a:ext uri="{28A0092B-C50C-407E-A947-70E740481C1C}">
                <a14:useLocalDpi xmlns:a14="http://schemas.microsoft.com/office/drawing/2010/main" val="0"/>
              </a:ext>
            </a:extLst>
          </a:blip>
          <a:srcRect b="23132"/>
          <a:stretch/>
        </p:blipFill>
        <p:spPr>
          <a:xfrm>
            <a:off x="0" y="1"/>
            <a:ext cx="12187544" cy="6858000"/>
          </a:xfrm>
          <a:prstGeom prst="rect">
            <a:avLst/>
          </a:prstGeom>
        </p:spPr>
      </p:pic>
      <p:sp>
        <p:nvSpPr>
          <p:cNvPr id="7" name="TextBox 6">
            <a:extLst>
              <a:ext uri="{FF2B5EF4-FFF2-40B4-BE49-F238E27FC236}">
                <a16:creationId xmlns:a16="http://schemas.microsoft.com/office/drawing/2014/main" id="{35145685-8AD1-4E62-86BF-738FBF414BCC}"/>
              </a:ext>
            </a:extLst>
          </p:cNvPr>
          <p:cNvSpPr txBox="1"/>
          <p:nvPr/>
        </p:nvSpPr>
        <p:spPr>
          <a:xfrm>
            <a:off x="6109002" y="1124744"/>
            <a:ext cx="4748835" cy="1323439"/>
          </a:xfrm>
          <a:prstGeom prst="rect">
            <a:avLst/>
          </a:prstGeom>
          <a:noFill/>
        </p:spPr>
        <p:txBody>
          <a:bodyPr wrap="square" rtlCol="0">
            <a:spAutoFit/>
          </a:bodyPr>
          <a:lstStyle/>
          <a:p>
            <a:r>
              <a:rPr lang="en-MY" sz="8000" b="1" dirty="0">
                <a:solidFill>
                  <a:srgbClr val="FFFFFF"/>
                </a:solidFill>
              </a:rPr>
              <a:t>Nutella</a:t>
            </a:r>
          </a:p>
        </p:txBody>
      </p:sp>
      <p:sp>
        <p:nvSpPr>
          <p:cNvPr id="11" name="TextBox 10">
            <a:extLst>
              <a:ext uri="{FF2B5EF4-FFF2-40B4-BE49-F238E27FC236}">
                <a16:creationId xmlns:a16="http://schemas.microsoft.com/office/drawing/2014/main" id="{F169D117-B8C2-4CE3-BB01-473091A57636}"/>
              </a:ext>
            </a:extLst>
          </p:cNvPr>
          <p:cNvSpPr txBox="1"/>
          <p:nvPr/>
        </p:nvSpPr>
        <p:spPr>
          <a:xfrm>
            <a:off x="6168008" y="2281769"/>
            <a:ext cx="2093715" cy="707886"/>
          </a:xfrm>
          <a:prstGeom prst="rect">
            <a:avLst/>
          </a:prstGeom>
          <a:noFill/>
        </p:spPr>
        <p:txBody>
          <a:bodyPr wrap="none" rtlCol="0">
            <a:spAutoFit/>
          </a:bodyPr>
          <a:lstStyle/>
          <a:p>
            <a:r>
              <a:rPr lang="en-MY" sz="4000" dirty="0">
                <a:solidFill>
                  <a:srgbClr val="FFFFFF"/>
                </a:solidFill>
              </a:rPr>
              <a:t>By Alyssa</a:t>
            </a:r>
          </a:p>
        </p:txBody>
      </p:sp>
    </p:spTree>
    <p:extLst>
      <p:ext uri="{BB962C8B-B14F-4D97-AF65-F5344CB8AC3E}">
        <p14:creationId xmlns:p14="http://schemas.microsoft.com/office/powerpoint/2010/main" val="255451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pic>
        <p:nvPicPr>
          <p:cNvPr id="10" name="Picture 9">
            <a:extLst>
              <a:ext uri="{FF2B5EF4-FFF2-40B4-BE49-F238E27FC236}">
                <a16:creationId xmlns:a16="http://schemas.microsoft.com/office/drawing/2014/main" id="{338CCDCD-CCC5-479B-A2CF-71D2EDFDE2AC}"/>
              </a:ext>
            </a:extLst>
          </p:cNvPr>
          <p:cNvPicPr>
            <a:picLocks noChangeAspect="1"/>
          </p:cNvPicPr>
          <p:nvPr/>
        </p:nvPicPr>
        <p:blipFill rotWithShape="1">
          <a:blip r:embed="rId4">
            <a:extLst>
              <a:ext uri="{28A0092B-C50C-407E-A947-70E740481C1C}">
                <a14:useLocalDpi xmlns:a14="http://schemas.microsoft.com/office/drawing/2010/main" val="0"/>
              </a:ext>
            </a:extLst>
          </a:blip>
          <a:srcRect l="667" t="-417" r="32666" b="417"/>
          <a:stretch/>
        </p:blipFill>
        <p:spPr>
          <a:xfrm>
            <a:off x="5674553" y="3693120"/>
            <a:ext cx="2655343" cy="2655343"/>
          </a:xfrm>
          <a:prstGeom prst="ellipse">
            <a:avLst/>
          </a:prstGeom>
        </p:spPr>
      </p:pic>
      <p:pic>
        <p:nvPicPr>
          <p:cNvPr id="21" name="Picture 20">
            <a:extLst>
              <a:ext uri="{FF2B5EF4-FFF2-40B4-BE49-F238E27FC236}">
                <a16:creationId xmlns:a16="http://schemas.microsoft.com/office/drawing/2014/main" id="{1C8B10F4-B7C0-4C68-8A92-F8BF31A45B25}"/>
              </a:ext>
            </a:extLst>
          </p:cNvPr>
          <p:cNvPicPr>
            <a:picLocks noChangeAspect="1"/>
          </p:cNvPicPr>
          <p:nvPr/>
        </p:nvPicPr>
        <p:blipFill rotWithShape="1">
          <a:blip r:embed="rId5">
            <a:extLst>
              <a:ext uri="{28A0092B-C50C-407E-A947-70E740481C1C}">
                <a14:useLocalDpi xmlns:a14="http://schemas.microsoft.com/office/drawing/2010/main" val="0"/>
              </a:ext>
            </a:extLst>
          </a:blip>
          <a:srcRect l="988" t="2216" r="49290" b="13227"/>
          <a:stretch/>
        </p:blipFill>
        <p:spPr>
          <a:xfrm>
            <a:off x="8922346" y="3693121"/>
            <a:ext cx="2696156" cy="2655343"/>
          </a:xfrm>
          <a:prstGeom prst="ellipse">
            <a:avLst/>
          </a:prstGeom>
        </p:spPr>
      </p:pic>
      <p:pic>
        <p:nvPicPr>
          <p:cNvPr id="25" name="Picture 24">
            <a:extLst>
              <a:ext uri="{FF2B5EF4-FFF2-40B4-BE49-F238E27FC236}">
                <a16:creationId xmlns:a16="http://schemas.microsoft.com/office/drawing/2014/main" id="{FA3A43D1-A0A9-42B1-B382-5A1D6EBE1232}"/>
              </a:ext>
            </a:extLst>
          </p:cNvPr>
          <p:cNvPicPr>
            <a:picLocks noChangeAspect="1"/>
          </p:cNvPicPr>
          <p:nvPr/>
        </p:nvPicPr>
        <p:blipFill rotWithShape="1">
          <a:blip r:embed="rId6">
            <a:extLst>
              <a:ext uri="{28A0092B-C50C-407E-A947-70E740481C1C}">
                <a14:useLocalDpi xmlns:a14="http://schemas.microsoft.com/office/drawing/2010/main" val="0"/>
              </a:ext>
            </a:extLst>
          </a:blip>
          <a:srcRect l="10980" t="1917" r="23918" b="2943"/>
          <a:stretch/>
        </p:blipFill>
        <p:spPr>
          <a:xfrm>
            <a:off x="8927046" y="557388"/>
            <a:ext cx="2650262" cy="2655343"/>
          </a:xfrm>
          <a:prstGeom prst="ellipse">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
        <p:nvSpPr>
          <p:cNvPr id="2" name="Oval 1">
            <a:extLst>
              <a:ext uri="{FF2B5EF4-FFF2-40B4-BE49-F238E27FC236}">
                <a16:creationId xmlns:a16="http://schemas.microsoft.com/office/drawing/2014/main" id="{9F387893-AEDD-464B-99E9-BF3DDA9DD26E}"/>
              </a:ext>
            </a:extLst>
          </p:cNvPr>
          <p:cNvSpPr/>
          <p:nvPr/>
        </p:nvSpPr>
        <p:spPr>
          <a:xfrm>
            <a:off x="5639487" y="443787"/>
            <a:ext cx="2690408" cy="269040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E6F96-4A5A-4AB0-BAE2-692A81D4A424}"/>
              </a:ext>
            </a:extLst>
          </p:cNvPr>
          <p:cNvSpPr txBox="1"/>
          <p:nvPr/>
        </p:nvSpPr>
        <p:spPr>
          <a:xfrm>
            <a:off x="5743183" y="12710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Whoopee</a:t>
            </a:r>
          </a:p>
        </p:txBody>
      </p:sp>
    </p:spTree>
    <p:extLst>
      <p:ext uri="{BB962C8B-B14F-4D97-AF65-F5344CB8AC3E}">
        <p14:creationId xmlns:p14="http://schemas.microsoft.com/office/powerpoint/2010/main" val="253541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pic>
        <p:nvPicPr>
          <p:cNvPr id="10" name="Picture 9">
            <a:extLst>
              <a:ext uri="{FF2B5EF4-FFF2-40B4-BE49-F238E27FC236}">
                <a16:creationId xmlns:a16="http://schemas.microsoft.com/office/drawing/2014/main" id="{338CCDCD-CCC5-479B-A2CF-71D2EDFDE2AC}"/>
              </a:ext>
            </a:extLst>
          </p:cNvPr>
          <p:cNvPicPr>
            <a:picLocks noChangeAspect="1"/>
          </p:cNvPicPr>
          <p:nvPr/>
        </p:nvPicPr>
        <p:blipFill rotWithShape="1">
          <a:blip r:embed="rId4">
            <a:extLst>
              <a:ext uri="{28A0092B-C50C-407E-A947-70E740481C1C}">
                <a14:useLocalDpi xmlns:a14="http://schemas.microsoft.com/office/drawing/2010/main" val="0"/>
              </a:ext>
            </a:extLst>
          </a:blip>
          <a:srcRect l="667" t="-417" r="32666" b="417"/>
          <a:stretch/>
        </p:blipFill>
        <p:spPr>
          <a:xfrm>
            <a:off x="5674553" y="3693120"/>
            <a:ext cx="2655343" cy="2655343"/>
          </a:xfrm>
          <a:prstGeom prst="ellipse">
            <a:avLst/>
          </a:prstGeom>
        </p:spPr>
      </p:pic>
      <p:pic>
        <p:nvPicPr>
          <p:cNvPr id="21" name="Picture 20">
            <a:extLst>
              <a:ext uri="{FF2B5EF4-FFF2-40B4-BE49-F238E27FC236}">
                <a16:creationId xmlns:a16="http://schemas.microsoft.com/office/drawing/2014/main" id="{1C8B10F4-B7C0-4C68-8A92-F8BF31A45B25}"/>
              </a:ext>
            </a:extLst>
          </p:cNvPr>
          <p:cNvPicPr>
            <a:picLocks noChangeAspect="1"/>
          </p:cNvPicPr>
          <p:nvPr/>
        </p:nvPicPr>
        <p:blipFill rotWithShape="1">
          <a:blip r:embed="rId5">
            <a:extLst>
              <a:ext uri="{28A0092B-C50C-407E-A947-70E740481C1C}">
                <a14:useLocalDpi xmlns:a14="http://schemas.microsoft.com/office/drawing/2010/main" val="0"/>
              </a:ext>
            </a:extLst>
          </a:blip>
          <a:srcRect l="988" t="2216" r="49290" b="13227"/>
          <a:stretch/>
        </p:blipFill>
        <p:spPr>
          <a:xfrm>
            <a:off x="8922346" y="3693121"/>
            <a:ext cx="2696156" cy="2655343"/>
          </a:xfrm>
          <a:prstGeom prst="ellipse">
            <a:avLst/>
          </a:prstGeom>
        </p:spPr>
      </p:pic>
      <p:pic>
        <p:nvPicPr>
          <p:cNvPr id="25" name="Picture 24">
            <a:extLst>
              <a:ext uri="{FF2B5EF4-FFF2-40B4-BE49-F238E27FC236}">
                <a16:creationId xmlns:a16="http://schemas.microsoft.com/office/drawing/2014/main" id="{FA3A43D1-A0A9-42B1-B382-5A1D6EBE1232}"/>
              </a:ext>
            </a:extLst>
          </p:cNvPr>
          <p:cNvPicPr>
            <a:picLocks noChangeAspect="1"/>
          </p:cNvPicPr>
          <p:nvPr/>
        </p:nvPicPr>
        <p:blipFill rotWithShape="1">
          <a:blip r:embed="rId6">
            <a:extLst>
              <a:ext uri="{28A0092B-C50C-407E-A947-70E740481C1C}">
                <a14:useLocalDpi xmlns:a14="http://schemas.microsoft.com/office/drawing/2010/main" val="0"/>
              </a:ext>
            </a:extLst>
          </a:blip>
          <a:srcRect l="10980" t="1917" r="23918" b="2943"/>
          <a:stretch/>
        </p:blipFill>
        <p:spPr>
          <a:xfrm>
            <a:off x="8927046" y="557388"/>
            <a:ext cx="2650262" cy="2655343"/>
          </a:xfrm>
          <a:prstGeom prst="ellipse">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
        <p:nvSpPr>
          <p:cNvPr id="2" name="Oval 1">
            <a:extLst>
              <a:ext uri="{FF2B5EF4-FFF2-40B4-BE49-F238E27FC236}">
                <a16:creationId xmlns:a16="http://schemas.microsoft.com/office/drawing/2014/main" id="{9F387893-AEDD-464B-99E9-BF3DDA9DD26E}"/>
              </a:ext>
            </a:extLst>
          </p:cNvPr>
          <p:cNvSpPr/>
          <p:nvPr/>
        </p:nvSpPr>
        <p:spPr>
          <a:xfrm>
            <a:off x="5639487" y="443787"/>
            <a:ext cx="2690408" cy="269040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E6F96-4A5A-4AB0-BAE2-692A81D4A424}"/>
              </a:ext>
            </a:extLst>
          </p:cNvPr>
          <p:cNvSpPr txBox="1"/>
          <p:nvPr/>
        </p:nvSpPr>
        <p:spPr>
          <a:xfrm>
            <a:off x="5743183" y="12710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Whoopee</a:t>
            </a:r>
          </a:p>
        </p:txBody>
      </p:sp>
      <p:sp>
        <p:nvSpPr>
          <p:cNvPr id="11" name="Oval 10">
            <a:extLst>
              <a:ext uri="{FF2B5EF4-FFF2-40B4-BE49-F238E27FC236}">
                <a16:creationId xmlns:a16="http://schemas.microsoft.com/office/drawing/2014/main" id="{0CDA04F7-6114-4A7C-8FC8-DFE6ED70EDCE}"/>
              </a:ext>
            </a:extLst>
          </p:cNvPr>
          <p:cNvSpPr/>
          <p:nvPr/>
        </p:nvSpPr>
        <p:spPr>
          <a:xfrm>
            <a:off x="8927046" y="557388"/>
            <a:ext cx="2690408" cy="269040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TextBox 11">
            <a:extLst>
              <a:ext uri="{FF2B5EF4-FFF2-40B4-BE49-F238E27FC236}">
                <a16:creationId xmlns:a16="http://schemas.microsoft.com/office/drawing/2014/main" id="{F24FD0C0-B56A-4043-A19D-B70220583268}"/>
              </a:ext>
            </a:extLst>
          </p:cNvPr>
          <p:cNvSpPr txBox="1"/>
          <p:nvPr/>
        </p:nvSpPr>
        <p:spPr>
          <a:xfrm>
            <a:off x="9030742" y="1384632"/>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4000" dirty="0">
                <a:latin typeface="+mj-lt"/>
                <a:ea typeface="+mj-ea"/>
                <a:cs typeface="+mj-cs"/>
              </a:rPr>
              <a:t>Fun</a:t>
            </a:r>
            <a:endParaRPr lang="en-US" sz="4000" dirty="0">
              <a:latin typeface="+mj-lt"/>
              <a:ea typeface="+mj-ea"/>
              <a:cs typeface="+mj-cs"/>
            </a:endParaRPr>
          </a:p>
        </p:txBody>
      </p:sp>
    </p:spTree>
    <p:extLst>
      <p:ext uri="{BB962C8B-B14F-4D97-AF65-F5344CB8AC3E}">
        <p14:creationId xmlns:p14="http://schemas.microsoft.com/office/powerpoint/2010/main" val="252713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pic>
        <p:nvPicPr>
          <p:cNvPr id="10" name="Picture 9">
            <a:extLst>
              <a:ext uri="{FF2B5EF4-FFF2-40B4-BE49-F238E27FC236}">
                <a16:creationId xmlns:a16="http://schemas.microsoft.com/office/drawing/2014/main" id="{338CCDCD-CCC5-479B-A2CF-71D2EDFDE2AC}"/>
              </a:ext>
            </a:extLst>
          </p:cNvPr>
          <p:cNvPicPr>
            <a:picLocks noChangeAspect="1"/>
          </p:cNvPicPr>
          <p:nvPr/>
        </p:nvPicPr>
        <p:blipFill rotWithShape="1">
          <a:blip r:embed="rId4">
            <a:extLst>
              <a:ext uri="{28A0092B-C50C-407E-A947-70E740481C1C}">
                <a14:useLocalDpi xmlns:a14="http://schemas.microsoft.com/office/drawing/2010/main" val="0"/>
              </a:ext>
            </a:extLst>
          </a:blip>
          <a:srcRect l="667" t="-417" r="32666" b="417"/>
          <a:stretch/>
        </p:blipFill>
        <p:spPr>
          <a:xfrm>
            <a:off x="5674553" y="3693120"/>
            <a:ext cx="2655343" cy="2655343"/>
          </a:xfrm>
          <a:prstGeom prst="ellipse">
            <a:avLst/>
          </a:prstGeom>
        </p:spPr>
      </p:pic>
      <p:pic>
        <p:nvPicPr>
          <p:cNvPr id="21" name="Picture 20">
            <a:extLst>
              <a:ext uri="{FF2B5EF4-FFF2-40B4-BE49-F238E27FC236}">
                <a16:creationId xmlns:a16="http://schemas.microsoft.com/office/drawing/2014/main" id="{1C8B10F4-B7C0-4C68-8A92-F8BF31A45B25}"/>
              </a:ext>
            </a:extLst>
          </p:cNvPr>
          <p:cNvPicPr>
            <a:picLocks noChangeAspect="1"/>
          </p:cNvPicPr>
          <p:nvPr/>
        </p:nvPicPr>
        <p:blipFill rotWithShape="1">
          <a:blip r:embed="rId5">
            <a:extLst>
              <a:ext uri="{28A0092B-C50C-407E-A947-70E740481C1C}">
                <a14:useLocalDpi xmlns:a14="http://schemas.microsoft.com/office/drawing/2010/main" val="0"/>
              </a:ext>
            </a:extLst>
          </a:blip>
          <a:srcRect l="988" t="2216" r="49290" b="13227"/>
          <a:stretch/>
        </p:blipFill>
        <p:spPr>
          <a:xfrm>
            <a:off x="8922346" y="3693121"/>
            <a:ext cx="2696156" cy="2655343"/>
          </a:xfrm>
          <a:prstGeom prst="ellipse">
            <a:avLst/>
          </a:prstGeom>
        </p:spPr>
      </p:pic>
      <p:pic>
        <p:nvPicPr>
          <p:cNvPr id="25" name="Picture 24">
            <a:extLst>
              <a:ext uri="{FF2B5EF4-FFF2-40B4-BE49-F238E27FC236}">
                <a16:creationId xmlns:a16="http://schemas.microsoft.com/office/drawing/2014/main" id="{FA3A43D1-A0A9-42B1-B382-5A1D6EBE1232}"/>
              </a:ext>
            </a:extLst>
          </p:cNvPr>
          <p:cNvPicPr>
            <a:picLocks noChangeAspect="1"/>
          </p:cNvPicPr>
          <p:nvPr/>
        </p:nvPicPr>
        <p:blipFill rotWithShape="1">
          <a:blip r:embed="rId6">
            <a:extLst>
              <a:ext uri="{28A0092B-C50C-407E-A947-70E740481C1C}">
                <a14:useLocalDpi xmlns:a14="http://schemas.microsoft.com/office/drawing/2010/main" val="0"/>
              </a:ext>
            </a:extLst>
          </a:blip>
          <a:srcRect l="10980" t="1917" r="23918" b="2943"/>
          <a:stretch/>
        </p:blipFill>
        <p:spPr>
          <a:xfrm>
            <a:off x="8927046" y="557388"/>
            <a:ext cx="2650262" cy="2655343"/>
          </a:xfrm>
          <a:prstGeom prst="ellipse">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
        <p:nvSpPr>
          <p:cNvPr id="2" name="Oval 1">
            <a:extLst>
              <a:ext uri="{FF2B5EF4-FFF2-40B4-BE49-F238E27FC236}">
                <a16:creationId xmlns:a16="http://schemas.microsoft.com/office/drawing/2014/main" id="{9F387893-AEDD-464B-99E9-BF3DDA9DD26E}"/>
              </a:ext>
            </a:extLst>
          </p:cNvPr>
          <p:cNvSpPr/>
          <p:nvPr/>
        </p:nvSpPr>
        <p:spPr>
          <a:xfrm>
            <a:off x="5639487" y="443787"/>
            <a:ext cx="2690408" cy="269040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E6F96-4A5A-4AB0-BAE2-692A81D4A424}"/>
              </a:ext>
            </a:extLst>
          </p:cNvPr>
          <p:cNvSpPr txBox="1"/>
          <p:nvPr/>
        </p:nvSpPr>
        <p:spPr>
          <a:xfrm>
            <a:off x="5743183" y="12710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Whoopee</a:t>
            </a:r>
          </a:p>
        </p:txBody>
      </p:sp>
      <p:sp>
        <p:nvSpPr>
          <p:cNvPr id="11" name="Oval 10">
            <a:extLst>
              <a:ext uri="{FF2B5EF4-FFF2-40B4-BE49-F238E27FC236}">
                <a16:creationId xmlns:a16="http://schemas.microsoft.com/office/drawing/2014/main" id="{0CDA04F7-6114-4A7C-8FC8-DFE6ED70EDCE}"/>
              </a:ext>
            </a:extLst>
          </p:cNvPr>
          <p:cNvSpPr/>
          <p:nvPr/>
        </p:nvSpPr>
        <p:spPr>
          <a:xfrm>
            <a:off x="8927046" y="557388"/>
            <a:ext cx="2690408" cy="269040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TextBox 11">
            <a:extLst>
              <a:ext uri="{FF2B5EF4-FFF2-40B4-BE49-F238E27FC236}">
                <a16:creationId xmlns:a16="http://schemas.microsoft.com/office/drawing/2014/main" id="{F24FD0C0-B56A-4043-A19D-B70220583268}"/>
              </a:ext>
            </a:extLst>
          </p:cNvPr>
          <p:cNvSpPr txBox="1"/>
          <p:nvPr/>
        </p:nvSpPr>
        <p:spPr>
          <a:xfrm>
            <a:off x="9030742" y="1384632"/>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4000" dirty="0">
                <a:latin typeface="+mj-lt"/>
                <a:ea typeface="+mj-ea"/>
                <a:cs typeface="+mj-cs"/>
              </a:rPr>
              <a:t>Fun</a:t>
            </a:r>
            <a:endParaRPr lang="en-US" sz="4000" dirty="0">
              <a:latin typeface="+mj-lt"/>
              <a:ea typeface="+mj-ea"/>
              <a:cs typeface="+mj-cs"/>
            </a:endParaRPr>
          </a:p>
        </p:txBody>
      </p:sp>
      <p:sp>
        <p:nvSpPr>
          <p:cNvPr id="13" name="Oval 12">
            <a:extLst>
              <a:ext uri="{FF2B5EF4-FFF2-40B4-BE49-F238E27FC236}">
                <a16:creationId xmlns:a16="http://schemas.microsoft.com/office/drawing/2014/main" id="{BAEB0E1C-23AC-4612-A929-1CC5A622DC91}"/>
              </a:ext>
            </a:extLst>
          </p:cNvPr>
          <p:cNvSpPr/>
          <p:nvPr/>
        </p:nvSpPr>
        <p:spPr>
          <a:xfrm>
            <a:off x="5639487" y="3693987"/>
            <a:ext cx="2690408" cy="269040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4" name="TextBox 13">
            <a:extLst>
              <a:ext uri="{FF2B5EF4-FFF2-40B4-BE49-F238E27FC236}">
                <a16:creationId xmlns:a16="http://schemas.microsoft.com/office/drawing/2014/main" id="{A8B46F4F-179D-4FB0-B9CD-A7A52F00D8FC}"/>
              </a:ext>
            </a:extLst>
          </p:cNvPr>
          <p:cNvSpPr txBox="1"/>
          <p:nvPr/>
        </p:nvSpPr>
        <p:spPr>
          <a:xfrm>
            <a:off x="5743183" y="45212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Intimate</a:t>
            </a:r>
          </a:p>
        </p:txBody>
      </p:sp>
    </p:spTree>
    <p:extLst>
      <p:ext uri="{BB962C8B-B14F-4D97-AF65-F5344CB8AC3E}">
        <p14:creationId xmlns:p14="http://schemas.microsoft.com/office/powerpoint/2010/main" val="31229358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C1B20AAE-FFE7-42C1-9DDC-F507151209E1}"/>
              </a:ext>
            </a:extLst>
          </p:cNvPr>
          <p:cNvSpPr/>
          <p:nvPr/>
        </p:nvSpPr>
        <p:spPr>
          <a:xfrm>
            <a:off x="8927046" y="3673596"/>
            <a:ext cx="2690408" cy="269040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2" name="TextBox 21">
            <a:extLst>
              <a:ext uri="{FF2B5EF4-FFF2-40B4-BE49-F238E27FC236}">
                <a16:creationId xmlns:a16="http://schemas.microsoft.com/office/drawing/2014/main" id="{8AB3A1B1-F09E-4311-AE48-351255CF7D8A}"/>
              </a:ext>
            </a:extLst>
          </p:cNvPr>
          <p:cNvSpPr txBox="1"/>
          <p:nvPr/>
        </p:nvSpPr>
        <p:spPr>
          <a:xfrm>
            <a:off x="9030742" y="4500840"/>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Warm</a:t>
            </a:r>
          </a:p>
        </p:txBody>
      </p:sp>
      <p:sp>
        <p:nvSpPr>
          <p:cNvPr id="15" name="Oval 14">
            <a:extLst>
              <a:ext uri="{FF2B5EF4-FFF2-40B4-BE49-F238E27FC236}">
                <a16:creationId xmlns:a16="http://schemas.microsoft.com/office/drawing/2014/main" id="{D1692F42-A8BC-402A-AD27-3D16EE34A0BA}"/>
              </a:ext>
            </a:extLst>
          </p:cNvPr>
          <p:cNvSpPr/>
          <p:nvPr/>
        </p:nvSpPr>
        <p:spPr>
          <a:xfrm>
            <a:off x="5639487" y="3693987"/>
            <a:ext cx="2690408" cy="269040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TextBox 15">
            <a:extLst>
              <a:ext uri="{FF2B5EF4-FFF2-40B4-BE49-F238E27FC236}">
                <a16:creationId xmlns:a16="http://schemas.microsoft.com/office/drawing/2014/main" id="{B448FB94-5B6E-4046-8C26-6A730A5F7A02}"/>
              </a:ext>
            </a:extLst>
          </p:cNvPr>
          <p:cNvSpPr txBox="1"/>
          <p:nvPr/>
        </p:nvSpPr>
        <p:spPr>
          <a:xfrm>
            <a:off x="5743183" y="45212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Intimate</a:t>
            </a:r>
          </a:p>
        </p:txBody>
      </p:sp>
      <p:sp>
        <p:nvSpPr>
          <p:cNvPr id="11" name="Oval 10">
            <a:extLst>
              <a:ext uri="{FF2B5EF4-FFF2-40B4-BE49-F238E27FC236}">
                <a16:creationId xmlns:a16="http://schemas.microsoft.com/office/drawing/2014/main" id="{8554718D-2687-4908-8BA9-B451D2AFA80A}"/>
              </a:ext>
            </a:extLst>
          </p:cNvPr>
          <p:cNvSpPr/>
          <p:nvPr/>
        </p:nvSpPr>
        <p:spPr>
          <a:xfrm>
            <a:off x="8927046" y="557388"/>
            <a:ext cx="2690408" cy="269040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TextBox 11">
            <a:extLst>
              <a:ext uri="{FF2B5EF4-FFF2-40B4-BE49-F238E27FC236}">
                <a16:creationId xmlns:a16="http://schemas.microsoft.com/office/drawing/2014/main" id="{0799C36C-BEAD-4851-BE9C-584A0A1BB459}"/>
              </a:ext>
            </a:extLst>
          </p:cNvPr>
          <p:cNvSpPr txBox="1"/>
          <p:nvPr/>
        </p:nvSpPr>
        <p:spPr>
          <a:xfrm>
            <a:off x="9030742" y="1384632"/>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4000" dirty="0">
                <a:latin typeface="+mj-lt"/>
                <a:ea typeface="+mj-ea"/>
                <a:cs typeface="+mj-cs"/>
              </a:rPr>
              <a:t>Fun</a:t>
            </a:r>
            <a:endParaRPr lang="en-US" sz="4000" dirty="0">
              <a:latin typeface="+mj-lt"/>
              <a:ea typeface="+mj-ea"/>
              <a:cs typeface="+mj-cs"/>
            </a:endParaRPr>
          </a:p>
        </p:txBody>
      </p:sp>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
        <p:nvSpPr>
          <p:cNvPr id="2" name="Oval 1">
            <a:extLst>
              <a:ext uri="{FF2B5EF4-FFF2-40B4-BE49-F238E27FC236}">
                <a16:creationId xmlns:a16="http://schemas.microsoft.com/office/drawing/2014/main" id="{9F387893-AEDD-464B-99E9-BF3DDA9DD26E}"/>
              </a:ext>
            </a:extLst>
          </p:cNvPr>
          <p:cNvSpPr/>
          <p:nvPr/>
        </p:nvSpPr>
        <p:spPr>
          <a:xfrm>
            <a:off x="5639487" y="443787"/>
            <a:ext cx="2690408" cy="269040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E6F96-4A5A-4AB0-BAE2-692A81D4A424}"/>
              </a:ext>
            </a:extLst>
          </p:cNvPr>
          <p:cNvSpPr txBox="1"/>
          <p:nvPr/>
        </p:nvSpPr>
        <p:spPr>
          <a:xfrm>
            <a:off x="5743183" y="12710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Whoopee</a:t>
            </a:r>
          </a:p>
        </p:txBody>
      </p:sp>
    </p:spTree>
    <p:extLst>
      <p:ext uri="{BB962C8B-B14F-4D97-AF65-F5344CB8AC3E}">
        <p14:creationId xmlns:p14="http://schemas.microsoft.com/office/powerpoint/2010/main" val="18662957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68F196A-A1AF-4BBC-9645-F378DA0BA747}"/>
              </a:ext>
            </a:extLst>
          </p:cNvPr>
          <p:cNvPicPr>
            <a:picLocks noChangeAspect="1"/>
          </p:cNvPicPr>
          <p:nvPr/>
        </p:nvPicPr>
        <p:blipFill rotWithShape="1">
          <a:blip r:embed="rId3">
            <a:extLst>
              <a:ext uri="{28A0092B-C50C-407E-A947-70E740481C1C}">
                <a14:useLocalDpi xmlns:a14="http://schemas.microsoft.com/office/drawing/2010/main" val="0"/>
              </a:ext>
            </a:extLst>
          </a:blip>
          <a:srcRect l="14046"/>
          <a:stretch/>
        </p:blipFill>
        <p:spPr>
          <a:xfrm>
            <a:off x="-168696" y="-41078"/>
            <a:ext cx="4104456" cy="6892295"/>
          </a:xfrm>
          <a:prstGeom prst="rect">
            <a:avLst/>
          </a:prstGeom>
        </p:spPr>
      </p:pic>
      <p:pic>
        <p:nvPicPr>
          <p:cNvPr id="31" name="Picture 30">
            <a:extLst>
              <a:ext uri="{FF2B5EF4-FFF2-40B4-BE49-F238E27FC236}">
                <a16:creationId xmlns:a16="http://schemas.microsoft.com/office/drawing/2014/main" id="{74A57209-3FA5-4BE0-9FFF-00572CED7B84}"/>
              </a:ext>
            </a:extLst>
          </p:cNvPr>
          <p:cNvPicPr>
            <a:picLocks noChangeAspect="1"/>
          </p:cNvPicPr>
          <p:nvPr/>
        </p:nvPicPr>
        <p:blipFill rotWithShape="1">
          <a:blip r:embed="rId4">
            <a:extLst>
              <a:ext uri="{28A0092B-C50C-407E-A947-70E740481C1C}">
                <a14:useLocalDpi xmlns:a14="http://schemas.microsoft.com/office/drawing/2010/main" val="0"/>
              </a:ext>
            </a:extLst>
          </a:blip>
          <a:srcRect l="4601" r="28559"/>
          <a:stretch/>
        </p:blipFill>
        <p:spPr>
          <a:xfrm>
            <a:off x="8401683" y="-2185112"/>
            <a:ext cx="4032448" cy="9036329"/>
          </a:xfrm>
          <a:prstGeom prst="rect">
            <a:avLst/>
          </a:prstGeom>
        </p:spPr>
      </p:pic>
      <p:pic>
        <p:nvPicPr>
          <p:cNvPr id="26" name="Picture 25">
            <a:extLst>
              <a:ext uri="{FF2B5EF4-FFF2-40B4-BE49-F238E27FC236}">
                <a16:creationId xmlns:a16="http://schemas.microsoft.com/office/drawing/2014/main" id="{D4BF0402-FEEB-4C28-888B-2FE0F33CC76B}"/>
              </a:ext>
            </a:extLst>
          </p:cNvPr>
          <p:cNvPicPr>
            <a:picLocks noChangeAspect="1"/>
          </p:cNvPicPr>
          <p:nvPr/>
        </p:nvPicPr>
        <p:blipFill rotWithShape="1">
          <a:blip r:embed="rId5">
            <a:extLst>
              <a:ext uri="{28A0092B-C50C-407E-A947-70E740481C1C}">
                <a14:useLocalDpi xmlns:a14="http://schemas.microsoft.com/office/drawing/2010/main" val="0"/>
              </a:ext>
            </a:extLst>
          </a:blip>
          <a:srcRect r="12023"/>
          <a:stretch/>
        </p:blipFill>
        <p:spPr>
          <a:xfrm>
            <a:off x="4055095" y="7883"/>
            <a:ext cx="4201145" cy="6867264"/>
          </a:xfrm>
          <a:prstGeom prst="rect">
            <a:avLst/>
          </a:prstGeom>
        </p:spPr>
      </p:pic>
      <p:sp>
        <p:nvSpPr>
          <p:cNvPr id="13" name="TextBox 12">
            <a:extLst>
              <a:ext uri="{FF2B5EF4-FFF2-40B4-BE49-F238E27FC236}">
                <a16:creationId xmlns:a16="http://schemas.microsoft.com/office/drawing/2014/main" id="{5F2B9150-0F18-4137-B403-F521ABF892EC}"/>
              </a:ext>
            </a:extLst>
          </p:cNvPr>
          <p:cNvSpPr txBox="1"/>
          <p:nvPr/>
        </p:nvSpPr>
        <p:spPr>
          <a:xfrm>
            <a:off x="1559496" y="476672"/>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Support</a:t>
            </a:r>
          </a:p>
        </p:txBody>
      </p:sp>
    </p:spTree>
    <p:extLst>
      <p:ext uri="{BB962C8B-B14F-4D97-AF65-F5344CB8AC3E}">
        <p14:creationId xmlns:p14="http://schemas.microsoft.com/office/powerpoint/2010/main" val="2813229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868F196A-A1AF-4BBC-9645-F378DA0BA747}"/>
              </a:ext>
            </a:extLst>
          </p:cNvPr>
          <p:cNvPicPr>
            <a:picLocks noChangeAspect="1"/>
          </p:cNvPicPr>
          <p:nvPr/>
        </p:nvPicPr>
        <p:blipFill rotWithShape="1">
          <a:blip r:embed="rId2">
            <a:extLst>
              <a:ext uri="{28A0092B-C50C-407E-A947-70E740481C1C}">
                <a14:useLocalDpi xmlns:a14="http://schemas.microsoft.com/office/drawing/2010/main" val="0"/>
              </a:ext>
            </a:extLst>
          </a:blip>
          <a:srcRect l="14046"/>
          <a:stretch/>
        </p:blipFill>
        <p:spPr>
          <a:xfrm>
            <a:off x="-168696" y="-41078"/>
            <a:ext cx="4104456" cy="6892295"/>
          </a:xfrm>
          <a:prstGeom prst="rect">
            <a:avLst/>
          </a:prstGeom>
        </p:spPr>
      </p:pic>
      <p:pic>
        <p:nvPicPr>
          <p:cNvPr id="31" name="Picture 30">
            <a:extLst>
              <a:ext uri="{FF2B5EF4-FFF2-40B4-BE49-F238E27FC236}">
                <a16:creationId xmlns:a16="http://schemas.microsoft.com/office/drawing/2014/main" id="{74A57209-3FA5-4BE0-9FFF-00572CED7B84}"/>
              </a:ext>
            </a:extLst>
          </p:cNvPr>
          <p:cNvPicPr>
            <a:picLocks noChangeAspect="1"/>
          </p:cNvPicPr>
          <p:nvPr/>
        </p:nvPicPr>
        <p:blipFill rotWithShape="1">
          <a:blip r:embed="rId3">
            <a:extLst>
              <a:ext uri="{28A0092B-C50C-407E-A947-70E740481C1C}">
                <a14:useLocalDpi xmlns:a14="http://schemas.microsoft.com/office/drawing/2010/main" val="0"/>
              </a:ext>
            </a:extLst>
          </a:blip>
          <a:srcRect l="4601" r="28559"/>
          <a:stretch/>
        </p:blipFill>
        <p:spPr>
          <a:xfrm>
            <a:off x="8401683" y="-2185112"/>
            <a:ext cx="4032448" cy="9036329"/>
          </a:xfrm>
          <a:prstGeom prst="rect">
            <a:avLst/>
          </a:prstGeom>
        </p:spPr>
      </p:pic>
      <p:pic>
        <p:nvPicPr>
          <p:cNvPr id="26" name="Picture 25">
            <a:extLst>
              <a:ext uri="{FF2B5EF4-FFF2-40B4-BE49-F238E27FC236}">
                <a16:creationId xmlns:a16="http://schemas.microsoft.com/office/drawing/2014/main" id="{D4BF0402-FEEB-4C28-888B-2FE0F33CC76B}"/>
              </a:ext>
            </a:extLst>
          </p:cNvPr>
          <p:cNvPicPr>
            <a:picLocks noChangeAspect="1"/>
          </p:cNvPicPr>
          <p:nvPr/>
        </p:nvPicPr>
        <p:blipFill rotWithShape="1">
          <a:blip r:embed="rId4">
            <a:extLst>
              <a:ext uri="{28A0092B-C50C-407E-A947-70E740481C1C}">
                <a14:useLocalDpi xmlns:a14="http://schemas.microsoft.com/office/drawing/2010/main" val="0"/>
              </a:ext>
            </a:extLst>
          </a:blip>
          <a:srcRect r="12023"/>
          <a:stretch/>
        </p:blipFill>
        <p:spPr>
          <a:xfrm>
            <a:off x="4055095" y="7883"/>
            <a:ext cx="4201145" cy="6867264"/>
          </a:xfrm>
          <a:prstGeom prst="rect">
            <a:avLst/>
          </a:prstGeom>
        </p:spPr>
      </p:pic>
      <p:sp>
        <p:nvSpPr>
          <p:cNvPr id="2" name="Rectangle 1">
            <a:extLst>
              <a:ext uri="{FF2B5EF4-FFF2-40B4-BE49-F238E27FC236}">
                <a16:creationId xmlns:a16="http://schemas.microsoft.com/office/drawing/2014/main" id="{C7E0FB77-857B-4F63-A740-DA7031585F8B}"/>
              </a:ext>
            </a:extLst>
          </p:cNvPr>
          <p:cNvSpPr/>
          <p:nvPr/>
        </p:nvSpPr>
        <p:spPr>
          <a:xfrm>
            <a:off x="-168696" y="-41078"/>
            <a:ext cx="12602827" cy="6916225"/>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pic>
        <p:nvPicPr>
          <p:cNvPr id="12" name="Picture 11">
            <a:extLst>
              <a:ext uri="{FF2B5EF4-FFF2-40B4-BE49-F238E27FC236}">
                <a16:creationId xmlns:a16="http://schemas.microsoft.com/office/drawing/2014/main" id="{B2516637-782F-4D99-B0D4-EB8016FF41F9}"/>
              </a:ext>
            </a:extLst>
          </p:cNvPr>
          <p:cNvPicPr>
            <a:picLocks noChangeAspect="1"/>
          </p:cNvPicPr>
          <p:nvPr/>
        </p:nvPicPr>
        <p:blipFill rotWithShape="1">
          <a:blip r:embed="rId5"/>
          <a:srcRect l="978" t="10101" r="35496" b="15351"/>
          <a:stretch/>
        </p:blipFill>
        <p:spPr>
          <a:xfrm>
            <a:off x="2397870" y="764704"/>
            <a:ext cx="7745054" cy="5112568"/>
          </a:xfrm>
          <a:prstGeom prst="rect">
            <a:avLst/>
          </a:prstGeom>
        </p:spPr>
      </p:pic>
      <p:pic>
        <p:nvPicPr>
          <p:cNvPr id="4102" name="Picture 6" descr="Free Red X Mark Transparent Background, Download Free Clip Art ...">
            <a:extLst>
              <a:ext uri="{FF2B5EF4-FFF2-40B4-BE49-F238E27FC236}">
                <a16:creationId xmlns:a16="http://schemas.microsoft.com/office/drawing/2014/main" id="{DA801A27-0041-4992-9A67-6E2D439CE28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5789" y="3855274"/>
            <a:ext cx="2546002" cy="2546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42035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4102"/>
                                        </p:tgtEl>
                                        <p:attrNameLst>
                                          <p:attrName>r</p:attrName>
                                        </p:attrNameLst>
                                      </p:cBhvr>
                                    </p:animRot>
                                    <p:animRot by="-240000">
                                      <p:cBhvr>
                                        <p:cTn id="7" dur="200" fill="hold">
                                          <p:stCondLst>
                                            <p:cond delay="200"/>
                                          </p:stCondLst>
                                        </p:cTn>
                                        <p:tgtEl>
                                          <p:spTgt spid="4102"/>
                                        </p:tgtEl>
                                        <p:attrNameLst>
                                          <p:attrName>r</p:attrName>
                                        </p:attrNameLst>
                                      </p:cBhvr>
                                    </p:animRot>
                                    <p:animRot by="240000">
                                      <p:cBhvr>
                                        <p:cTn id="8" dur="200" fill="hold">
                                          <p:stCondLst>
                                            <p:cond delay="400"/>
                                          </p:stCondLst>
                                        </p:cTn>
                                        <p:tgtEl>
                                          <p:spTgt spid="4102"/>
                                        </p:tgtEl>
                                        <p:attrNameLst>
                                          <p:attrName>r</p:attrName>
                                        </p:attrNameLst>
                                      </p:cBhvr>
                                    </p:animRot>
                                    <p:animRot by="-240000">
                                      <p:cBhvr>
                                        <p:cTn id="9" dur="200" fill="hold">
                                          <p:stCondLst>
                                            <p:cond delay="600"/>
                                          </p:stCondLst>
                                        </p:cTn>
                                        <p:tgtEl>
                                          <p:spTgt spid="4102"/>
                                        </p:tgtEl>
                                        <p:attrNameLst>
                                          <p:attrName>r</p:attrName>
                                        </p:attrNameLst>
                                      </p:cBhvr>
                                    </p:animRot>
                                    <p:animRot by="120000">
                                      <p:cBhvr>
                                        <p:cTn id="10" dur="200" fill="hold">
                                          <p:stCondLst>
                                            <p:cond delay="800"/>
                                          </p:stCondLst>
                                        </p:cTn>
                                        <p:tgtEl>
                                          <p:spTgt spid="410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B4FEB0D-8608-4E18-8073-D169F8273405}"/>
              </a:ext>
            </a:extLst>
          </p:cNvPr>
          <p:cNvPicPr>
            <a:picLocks noChangeAspect="1"/>
          </p:cNvPicPr>
          <p:nvPr/>
        </p:nvPicPr>
        <p:blipFill rotWithShape="1">
          <a:blip r:embed="rId3">
            <a:extLst>
              <a:ext uri="{28A0092B-C50C-407E-A947-70E740481C1C}">
                <a14:useLocalDpi xmlns:a14="http://schemas.microsoft.com/office/drawing/2010/main" val="0"/>
              </a:ext>
            </a:extLst>
          </a:blip>
          <a:srcRect l="16408" t="10708" r="9393" b="20756"/>
          <a:stretch/>
        </p:blipFill>
        <p:spPr>
          <a:xfrm>
            <a:off x="8956899" y="306864"/>
            <a:ext cx="1463230" cy="2024941"/>
          </a:xfrm>
          <a:prstGeom prst="rect">
            <a:avLst/>
          </a:prstGeom>
        </p:spPr>
      </p:pic>
      <p:pic>
        <p:nvPicPr>
          <p:cNvPr id="42" name="Picture 41">
            <a:extLst>
              <a:ext uri="{FF2B5EF4-FFF2-40B4-BE49-F238E27FC236}">
                <a16:creationId xmlns:a16="http://schemas.microsoft.com/office/drawing/2014/main" id="{A8E2458C-2E9C-4FBB-B2AE-CD42BBF8B727}"/>
              </a:ext>
            </a:extLst>
          </p:cNvPr>
          <p:cNvPicPr>
            <a:picLocks noChangeAspect="1"/>
          </p:cNvPicPr>
          <p:nvPr/>
        </p:nvPicPr>
        <p:blipFill rotWithShape="1">
          <a:blip r:embed="rId4">
            <a:extLst>
              <a:ext uri="{28A0092B-C50C-407E-A947-70E740481C1C}">
                <a14:useLocalDpi xmlns:a14="http://schemas.microsoft.com/office/drawing/2010/main" val="0"/>
              </a:ext>
            </a:extLst>
          </a:blip>
          <a:srcRect r="-2594"/>
          <a:stretch/>
        </p:blipFill>
        <p:spPr>
          <a:xfrm>
            <a:off x="4441197" y="4400352"/>
            <a:ext cx="1749611" cy="2150535"/>
          </a:xfrm>
          <a:prstGeom prst="rect">
            <a:avLst/>
          </a:prstGeom>
        </p:spPr>
      </p:pic>
      <p:pic>
        <p:nvPicPr>
          <p:cNvPr id="19" name="Picture 18">
            <a:extLst>
              <a:ext uri="{FF2B5EF4-FFF2-40B4-BE49-F238E27FC236}">
                <a16:creationId xmlns:a16="http://schemas.microsoft.com/office/drawing/2014/main" id="{1512DECC-DA05-4D2C-BD77-4A888E0F7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361" y="260648"/>
            <a:ext cx="2796669" cy="2064510"/>
          </a:xfrm>
          <a:prstGeom prst="rect">
            <a:avLst/>
          </a:prstGeom>
        </p:spPr>
      </p:pic>
      <p:pic>
        <p:nvPicPr>
          <p:cNvPr id="3" name="Picture 2">
            <a:extLst>
              <a:ext uri="{FF2B5EF4-FFF2-40B4-BE49-F238E27FC236}">
                <a16:creationId xmlns:a16="http://schemas.microsoft.com/office/drawing/2014/main" id="{2CA17D68-E704-4066-80BC-7945E2182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78956" y="260648"/>
            <a:ext cx="1419800" cy="2065391"/>
          </a:xfrm>
          <a:prstGeom prst="rect">
            <a:avLst/>
          </a:prstGeom>
        </p:spPr>
      </p:pic>
      <p:pic>
        <p:nvPicPr>
          <p:cNvPr id="5" name="Picture 4">
            <a:extLst>
              <a:ext uri="{FF2B5EF4-FFF2-40B4-BE49-F238E27FC236}">
                <a16:creationId xmlns:a16="http://schemas.microsoft.com/office/drawing/2014/main" id="{D096D8EE-5386-4560-8FC5-EE5D709C42FA}"/>
              </a:ext>
            </a:extLst>
          </p:cNvPr>
          <p:cNvPicPr>
            <a:picLocks noChangeAspect="1"/>
          </p:cNvPicPr>
          <p:nvPr/>
        </p:nvPicPr>
        <p:blipFill rotWithShape="1">
          <a:blip r:embed="rId7">
            <a:extLst>
              <a:ext uri="{28A0092B-C50C-407E-A947-70E740481C1C}">
                <a14:useLocalDpi xmlns:a14="http://schemas.microsoft.com/office/drawing/2010/main" val="0"/>
              </a:ext>
            </a:extLst>
          </a:blip>
          <a:srcRect l="7220"/>
          <a:stretch/>
        </p:blipFill>
        <p:spPr>
          <a:xfrm>
            <a:off x="3482959" y="2396788"/>
            <a:ext cx="2654853" cy="1938581"/>
          </a:xfrm>
          <a:prstGeom prst="rect">
            <a:avLst/>
          </a:prstGeom>
        </p:spPr>
      </p:pic>
      <p:pic>
        <p:nvPicPr>
          <p:cNvPr id="21" name="Picture 20">
            <a:extLst>
              <a:ext uri="{FF2B5EF4-FFF2-40B4-BE49-F238E27FC236}">
                <a16:creationId xmlns:a16="http://schemas.microsoft.com/office/drawing/2014/main" id="{AE1F4329-8EB0-4F4D-BC27-7940F5DAC8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0808" y="2396788"/>
            <a:ext cx="5665832" cy="4154099"/>
          </a:xfrm>
          <a:prstGeom prst="rect">
            <a:avLst/>
          </a:prstGeom>
        </p:spPr>
      </p:pic>
      <p:pic>
        <p:nvPicPr>
          <p:cNvPr id="23" name="Picture 22">
            <a:extLst>
              <a:ext uri="{FF2B5EF4-FFF2-40B4-BE49-F238E27FC236}">
                <a16:creationId xmlns:a16="http://schemas.microsoft.com/office/drawing/2014/main" id="{E717BC95-E173-4A9C-BCB1-551C399FF4A4}"/>
              </a:ext>
            </a:extLst>
          </p:cNvPr>
          <p:cNvPicPr>
            <a:picLocks noChangeAspect="1"/>
          </p:cNvPicPr>
          <p:nvPr/>
        </p:nvPicPr>
        <p:blipFill rotWithShape="1">
          <a:blip r:embed="rId9">
            <a:extLst>
              <a:ext uri="{28A0092B-C50C-407E-A947-70E740481C1C}">
                <a14:useLocalDpi xmlns:a14="http://schemas.microsoft.com/office/drawing/2010/main" val="0"/>
              </a:ext>
            </a:extLst>
          </a:blip>
          <a:srcRect t="5653" b="2114"/>
          <a:stretch/>
        </p:blipFill>
        <p:spPr>
          <a:xfrm>
            <a:off x="333298" y="2388469"/>
            <a:ext cx="1473026" cy="1946900"/>
          </a:xfrm>
          <a:prstGeom prst="rect">
            <a:avLst/>
          </a:prstGeom>
        </p:spPr>
      </p:pic>
      <p:pic>
        <p:nvPicPr>
          <p:cNvPr id="27" name="Picture 26">
            <a:extLst>
              <a:ext uri="{FF2B5EF4-FFF2-40B4-BE49-F238E27FC236}">
                <a16:creationId xmlns:a16="http://schemas.microsoft.com/office/drawing/2014/main" id="{B1F0E271-B7C6-4E9A-BC53-7064F0AA53D2}"/>
              </a:ext>
            </a:extLst>
          </p:cNvPr>
          <p:cNvPicPr>
            <a:picLocks noChangeAspect="1"/>
          </p:cNvPicPr>
          <p:nvPr/>
        </p:nvPicPr>
        <p:blipFill rotWithShape="1">
          <a:blip r:embed="rId10">
            <a:extLst>
              <a:ext uri="{28A0092B-C50C-407E-A947-70E740481C1C}">
                <a14:useLocalDpi xmlns:a14="http://schemas.microsoft.com/office/drawing/2010/main" val="0"/>
              </a:ext>
            </a:extLst>
          </a:blip>
          <a:srcRect b="13652"/>
          <a:stretch/>
        </p:blipFill>
        <p:spPr>
          <a:xfrm>
            <a:off x="2575671" y="4395376"/>
            <a:ext cx="1814577" cy="2149627"/>
          </a:xfrm>
          <a:prstGeom prst="rect">
            <a:avLst/>
          </a:prstGeom>
        </p:spPr>
      </p:pic>
      <p:pic>
        <p:nvPicPr>
          <p:cNvPr id="39" name="Picture 38">
            <a:extLst>
              <a:ext uri="{FF2B5EF4-FFF2-40B4-BE49-F238E27FC236}">
                <a16:creationId xmlns:a16="http://schemas.microsoft.com/office/drawing/2014/main" id="{634D47B7-5E02-4318-A4F4-ADDAEA8046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45682" y="266414"/>
            <a:ext cx="1566199" cy="2065391"/>
          </a:xfrm>
          <a:prstGeom prst="rect">
            <a:avLst/>
          </a:prstGeom>
        </p:spPr>
      </p:pic>
      <p:pic>
        <p:nvPicPr>
          <p:cNvPr id="46" name="Picture 45">
            <a:extLst>
              <a:ext uri="{FF2B5EF4-FFF2-40B4-BE49-F238E27FC236}">
                <a16:creationId xmlns:a16="http://schemas.microsoft.com/office/drawing/2014/main" id="{6D3BF0EE-5CFC-4F90-BA2F-0536957ED0D7}"/>
              </a:ext>
            </a:extLst>
          </p:cNvPr>
          <p:cNvPicPr>
            <a:picLocks noChangeAspect="1"/>
          </p:cNvPicPr>
          <p:nvPr/>
        </p:nvPicPr>
        <p:blipFill rotWithShape="1">
          <a:blip r:embed="rId12">
            <a:extLst>
              <a:ext uri="{28A0092B-C50C-407E-A947-70E740481C1C}">
                <a14:useLocalDpi xmlns:a14="http://schemas.microsoft.com/office/drawing/2010/main" val="0"/>
              </a:ext>
            </a:extLst>
          </a:blip>
          <a:srcRect b="16197"/>
          <a:stretch/>
        </p:blipFill>
        <p:spPr>
          <a:xfrm>
            <a:off x="1860282" y="2396788"/>
            <a:ext cx="1569681" cy="1946899"/>
          </a:xfrm>
          <a:prstGeom prst="rect">
            <a:avLst/>
          </a:prstGeom>
        </p:spPr>
      </p:pic>
      <p:pic>
        <p:nvPicPr>
          <p:cNvPr id="50" name="Picture 49">
            <a:extLst>
              <a:ext uri="{FF2B5EF4-FFF2-40B4-BE49-F238E27FC236}">
                <a16:creationId xmlns:a16="http://schemas.microsoft.com/office/drawing/2014/main" id="{CC884492-00AD-488F-882C-9497BAA2B9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28217" y="4386654"/>
            <a:ext cx="2202017" cy="2167070"/>
          </a:xfrm>
          <a:prstGeom prst="rect">
            <a:avLst/>
          </a:prstGeom>
        </p:spPr>
      </p:pic>
      <p:pic>
        <p:nvPicPr>
          <p:cNvPr id="28" name="Picture 27">
            <a:extLst>
              <a:ext uri="{FF2B5EF4-FFF2-40B4-BE49-F238E27FC236}">
                <a16:creationId xmlns:a16="http://schemas.microsoft.com/office/drawing/2014/main" id="{B636A66C-3BE6-48A9-A7D2-8938B042455E}"/>
              </a:ext>
            </a:extLst>
          </p:cNvPr>
          <p:cNvPicPr>
            <a:picLocks noChangeAspect="1"/>
          </p:cNvPicPr>
          <p:nvPr/>
        </p:nvPicPr>
        <p:blipFill rotWithShape="1">
          <a:blip r:embed="rId14">
            <a:extLst>
              <a:ext uri="{28A0092B-C50C-407E-A947-70E740481C1C}">
                <a14:useLocalDpi xmlns:a14="http://schemas.microsoft.com/office/drawing/2010/main" val="0"/>
              </a:ext>
            </a:extLst>
          </a:blip>
          <a:srcRect l="5232" t="5852" r="7820" b="8659"/>
          <a:stretch/>
        </p:blipFill>
        <p:spPr>
          <a:xfrm>
            <a:off x="10464454" y="306865"/>
            <a:ext cx="1392185" cy="2024940"/>
          </a:xfrm>
          <a:prstGeom prst="rect">
            <a:avLst/>
          </a:prstGeom>
        </p:spPr>
      </p:pic>
      <p:pic>
        <p:nvPicPr>
          <p:cNvPr id="41" name="Picture 40">
            <a:extLst>
              <a:ext uri="{FF2B5EF4-FFF2-40B4-BE49-F238E27FC236}">
                <a16:creationId xmlns:a16="http://schemas.microsoft.com/office/drawing/2014/main" id="{96199946-B5B9-4D84-AAAF-4266BD48FA60}"/>
              </a:ext>
            </a:extLst>
          </p:cNvPr>
          <p:cNvPicPr>
            <a:picLocks noChangeAspect="1"/>
          </p:cNvPicPr>
          <p:nvPr/>
        </p:nvPicPr>
        <p:blipFill rotWithShape="1">
          <a:blip r:embed="rId15">
            <a:extLst>
              <a:ext uri="{28A0092B-C50C-407E-A947-70E740481C1C}">
                <a14:useLocalDpi xmlns:a14="http://schemas.microsoft.com/office/drawing/2010/main" val="0"/>
              </a:ext>
            </a:extLst>
          </a:blip>
          <a:srcRect l="4671" r="9185"/>
          <a:stretch/>
        </p:blipFill>
        <p:spPr>
          <a:xfrm>
            <a:off x="6280652" y="300217"/>
            <a:ext cx="2616540" cy="2024941"/>
          </a:xfrm>
          <a:prstGeom prst="rect">
            <a:avLst/>
          </a:prstGeom>
        </p:spPr>
      </p:pic>
    </p:spTree>
    <p:extLst>
      <p:ext uri="{BB962C8B-B14F-4D97-AF65-F5344CB8AC3E}">
        <p14:creationId xmlns:p14="http://schemas.microsoft.com/office/powerpoint/2010/main" val="2198625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B4FEB0D-8608-4E18-8073-D169F8273405}"/>
              </a:ext>
            </a:extLst>
          </p:cNvPr>
          <p:cNvPicPr>
            <a:picLocks noChangeAspect="1"/>
          </p:cNvPicPr>
          <p:nvPr/>
        </p:nvPicPr>
        <p:blipFill rotWithShape="1">
          <a:blip r:embed="rId3">
            <a:extLst>
              <a:ext uri="{28A0092B-C50C-407E-A947-70E740481C1C}">
                <a14:useLocalDpi xmlns:a14="http://schemas.microsoft.com/office/drawing/2010/main" val="0"/>
              </a:ext>
            </a:extLst>
          </a:blip>
          <a:srcRect l="16408" t="10708" r="2577" b="20756"/>
          <a:stretch/>
        </p:blipFill>
        <p:spPr>
          <a:xfrm>
            <a:off x="8818816" y="4415093"/>
            <a:ext cx="1597664" cy="2149627"/>
          </a:xfrm>
          <a:prstGeom prst="rect">
            <a:avLst/>
          </a:prstGeom>
        </p:spPr>
      </p:pic>
      <p:pic>
        <p:nvPicPr>
          <p:cNvPr id="42" name="Picture 41">
            <a:extLst>
              <a:ext uri="{FF2B5EF4-FFF2-40B4-BE49-F238E27FC236}">
                <a16:creationId xmlns:a16="http://schemas.microsoft.com/office/drawing/2014/main" id="{A8E2458C-2E9C-4FBB-B2AE-CD42BBF8B727}"/>
              </a:ext>
            </a:extLst>
          </p:cNvPr>
          <p:cNvPicPr>
            <a:picLocks noChangeAspect="1"/>
          </p:cNvPicPr>
          <p:nvPr/>
        </p:nvPicPr>
        <p:blipFill rotWithShape="1">
          <a:blip r:embed="rId4">
            <a:extLst>
              <a:ext uri="{28A0092B-C50C-407E-A947-70E740481C1C}">
                <a14:useLocalDpi xmlns:a14="http://schemas.microsoft.com/office/drawing/2010/main" val="0"/>
              </a:ext>
            </a:extLst>
          </a:blip>
          <a:srcRect l="1" r="27134"/>
          <a:stretch/>
        </p:blipFill>
        <p:spPr>
          <a:xfrm>
            <a:off x="2066243" y="4415093"/>
            <a:ext cx="1100582" cy="2150535"/>
          </a:xfrm>
          <a:prstGeom prst="rect">
            <a:avLst/>
          </a:prstGeom>
        </p:spPr>
      </p:pic>
      <p:pic>
        <p:nvPicPr>
          <p:cNvPr id="19" name="Picture 18">
            <a:extLst>
              <a:ext uri="{FF2B5EF4-FFF2-40B4-BE49-F238E27FC236}">
                <a16:creationId xmlns:a16="http://schemas.microsoft.com/office/drawing/2014/main" id="{1512DECC-DA05-4D2C-BD77-4A888E0F7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876" y="287281"/>
            <a:ext cx="2756227" cy="2125353"/>
          </a:xfrm>
          <a:prstGeom prst="rect">
            <a:avLst/>
          </a:prstGeom>
        </p:spPr>
      </p:pic>
      <p:pic>
        <p:nvPicPr>
          <p:cNvPr id="3" name="Picture 2">
            <a:extLst>
              <a:ext uri="{FF2B5EF4-FFF2-40B4-BE49-F238E27FC236}">
                <a16:creationId xmlns:a16="http://schemas.microsoft.com/office/drawing/2014/main" id="{2CA17D68-E704-4066-80BC-7945E2182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0937" y="287281"/>
            <a:ext cx="1642096" cy="2130938"/>
          </a:xfrm>
          <a:prstGeom prst="rect">
            <a:avLst/>
          </a:prstGeom>
        </p:spPr>
      </p:pic>
      <p:pic>
        <p:nvPicPr>
          <p:cNvPr id="5" name="Picture 4">
            <a:extLst>
              <a:ext uri="{FF2B5EF4-FFF2-40B4-BE49-F238E27FC236}">
                <a16:creationId xmlns:a16="http://schemas.microsoft.com/office/drawing/2014/main" id="{D096D8EE-5386-4560-8FC5-EE5D709C42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362" y="2471093"/>
            <a:ext cx="2833463" cy="1885541"/>
          </a:xfrm>
          <a:prstGeom prst="rect">
            <a:avLst/>
          </a:prstGeom>
        </p:spPr>
      </p:pic>
      <p:pic>
        <p:nvPicPr>
          <p:cNvPr id="21" name="Picture 20">
            <a:extLst>
              <a:ext uri="{FF2B5EF4-FFF2-40B4-BE49-F238E27FC236}">
                <a16:creationId xmlns:a16="http://schemas.microsoft.com/office/drawing/2014/main" id="{AE1F4329-8EB0-4F4D-BC27-7940F5DAC8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690" y="2471093"/>
            <a:ext cx="5524787" cy="4099626"/>
          </a:xfrm>
          <a:prstGeom prst="rect">
            <a:avLst/>
          </a:prstGeom>
        </p:spPr>
      </p:pic>
      <p:pic>
        <p:nvPicPr>
          <p:cNvPr id="23" name="Picture 22">
            <a:extLst>
              <a:ext uri="{FF2B5EF4-FFF2-40B4-BE49-F238E27FC236}">
                <a16:creationId xmlns:a16="http://schemas.microsoft.com/office/drawing/2014/main" id="{E717BC95-E173-4A9C-BCB1-551C399FF4A4}"/>
              </a:ext>
            </a:extLst>
          </p:cNvPr>
          <p:cNvPicPr>
            <a:picLocks noChangeAspect="1"/>
          </p:cNvPicPr>
          <p:nvPr/>
        </p:nvPicPr>
        <p:blipFill rotWithShape="1">
          <a:blip r:embed="rId9">
            <a:extLst>
              <a:ext uri="{28A0092B-C50C-407E-A947-70E740481C1C}">
                <a14:useLocalDpi xmlns:a14="http://schemas.microsoft.com/office/drawing/2010/main" val="0"/>
              </a:ext>
            </a:extLst>
          </a:blip>
          <a:srcRect t="5653" b="2114"/>
          <a:stretch/>
        </p:blipFill>
        <p:spPr>
          <a:xfrm>
            <a:off x="351249" y="293280"/>
            <a:ext cx="1473026" cy="2119354"/>
          </a:xfrm>
          <a:prstGeom prst="rect">
            <a:avLst/>
          </a:prstGeom>
        </p:spPr>
      </p:pic>
      <p:pic>
        <p:nvPicPr>
          <p:cNvPr id="27" name="Picture 26">
            <a:extLst>
              <a:ext uri="{FF2B5EF4-FFF2-40B4-BE49-F238E27FC236}">
                <a16:creationId xmlns:a16="http://schemas.microsoft.com/office/drawing/2014/main" id="{B1F0E271-B7C6-4E9A-BC53-7064F0AA53D2}"/>
              </a:ext>
            </a:extLst>
          </p:cNvPr>
          <p:cNvPicPr>
            <a:picLocks noChangeAspect="1"/>
          </p:cNvPicPr>
          <p:nvPr/>
        </p:nvPicPr>
        <p:blipFill rotWithShape="1">
          <a:blip r:embed="rId10">
            <a:extLst>
              <a:ext uri="{28A0092B-C50C-407E-A947-70E740481C1C}">
                <a14:useLocalDpi xmlns:a14="http://schemas.microsoft.com/office/drawing/2010/main" val="0"/>
              </a:ext>
            </a:extLst>
          </a:blip>
          <a:srcRect b="13652"/>
          <a:stretch/>
        </p:blipFill>
        <p:spPr>
          <a:xfrm>
            <a:off x="351249" y="4415093"/>
            <a:ext cx="1659655" cy="2149627"/>
          </a:xfrm>
          <a:prstGeom prst="rect">
            <a:avLst/>
          </a:prstGeom>
        </p:spPr>
      </p:pic>
      <p:pic>
        <p:nvPicPr>
          <p:cNvPr id="39" name="Picture 38">
            <a:extLst>
              <a:ext uri="{FF2B5EF4-FFF2-40B4-BE49-F238E27FC236}">
                <a16:creationId xmlns:a16="http://schemas.microsoft.com/office/drawing/2014/main" id="{634D47B7-5E02-4318-A4F4-ADDAEA8046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06148" y="281696"/>
            <a:ext cx="1642096" cy="2130938"/>
          </a:xfrm>
          <a:prstGeom prst="rect">
            <a:avLst/>
          </a:prstGeom>
        </p:spPr>
      </p:pic>
      <p:pic>
        <p:nvPicPr>
          <p:cNvPr id="46" name="Picture 45">
            <a:extLst>
              <a:ext uri="{FF2B5EF4-FFF2-40B4-BE49-F238E27FC236}">
                <a16:creationId xmlns:a16="http://schemas.microsoft.com/office/drawing/2014/main" id="{6D3BF0EE-5CFC-4F90-BA2F-0536957ED0D7}"/>
              </a:ext>
            </a:extLst>
          </p:cNvPr>
          <p:cNvPicPr>
            <a:picLocks noChangeAspect="1"/>
          </p:cNvPicPr>
          <p:nvPr/>
        </p:nvPicPr>
        <p:blipFill rotWithShape="1">
          <a:blip r:embed="rId12">
            <a:extLst>
              <a:ext uri="{28A0092B-C50C-407E-A947-70E740481C1C}">
                <a14:useLocalDpi xmlns:a14="http://schemas.microsoft.com/office/drawing/2010/main" val="0"/>
              </a:ext>
            </a:extLst>
          </a:blip>
          <a:srcRect b="16197"/>
          <a:stretch/>
        </p:blipFill>
        <p:spPr>
          <a:xfrm>
            <a:off x="4016955" y="287281"/>
            <a:ext cx="1618036" cy="2125353"/>
          </a:xfrm>
          <a:prstGeom prst="rect">
            <a:avLst/>
          </a:prstGeom>
        </p:spPr>
      </p:pic>
      <p:pic>
        <p:nvPicPr>
          <p:cNvPr id="50" name="Picture 49">
            <a:extLst>
              <a:ext uri="{FF2B5EF4-FFF2-40B4-BE49-F238E27FC236}">
                <a16:creationId xmlns:a16="http://schemas.microsoft.com/office/drawing/2014/main" id="{CC884492-00AD-488F-882C-9497BAA2B9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7160" y="287281"/>
            <a:ext cx="2066910" cy="2125353"/>
          </a:xfrm>
          <a:prstGeom prst="rect">
            <a:avLst/>
          </a:prstGeom>
        </p:spPr>
      </p:pic>
      <p:pic>
        <p:nvPicPr>
          <p:cNvPr id="28" name="Picture 27">
            <a:extLst>
              <a:ext uri="{FF2B5EF4-FFF2-40B4-BE49-F238E27FC236}">
                <a16:creationId xmlns:a16="http://schemas.microsoft.com/office/drawing/2014/main" id="{B636A66C-3BE6-48A9-A7D2-8938B042455E}"/>
              </a:ext>
            </a:extLst>
          </p:cNvPr>
          <p:cNvPicPr>
            <a:picLocks noChangeAspect="1"/>
          </p:cNvPicPr>
          <p:nvPr/>
        </p:nvPicPr>
        <p:blipFill rotWithShape="1">
          <a:blip r:embed="rId14">
            <a:extLst>
              <a:ext uri="{28A0092B-C50C-407E-A947-70E740481C1C}">
                <a14:useLocalDpi xmlns:a14="http://schemas.microsoft.com/office/drawing/2010/main" val="0"/>
              </a:ext>
            </a:extLst>
          </a:blip>
          <a:srcRect l="5232" t="5852" r="7820" b="8659"/>
          <a:stretch/>
        </p:blipFill>
        <p:spPr>
          <a:xfrm>
            <a:off x="10471819" y="4406516"/>
            <a:ext cx="1379160" cy="2158204"/>
          </a:xfrm>
          <a:prstGeom prst="rect">
            <a:avLst/>
          </a:prstGeom>
        </p:spPr>
      </p:pic>
      <p:pic>
        <p:nvPicPr>
          <p:cNvPr id="41" name="Picture 40">
            <a:extLst>
              <a:ext uri="{FF2B5EF4-FFF2-40B4-BE49-F238E27FC236}">
                <a16:creationId xmlns:a16="http://schemas.microsoft.com/office/drawing/2014/main" id="{96199946-B5B9-4D84-AAAF-4266BD48FA6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18815" y="2471093"/>
            <a:ext cx="3029429" cy="1885541"/>
          </a:xfrm>
          <a:prstGeom prst="rect">
            <a:avLst/>
          </a:prstGeom>
        </p:spPr>
      </p:pic>
      <p:sp>
        <p:nvSpPr>
          <p:cNvPr id="59" name="Rectangle 58">
            <a:extLst>
              <a:ext uri="{FF2B5EF4-FFF2-40B4-BE49-F238E27FC236}">
                <a16:creationId xmlns:a16="http://schemas.microsoft.com/office/drawing/2014/main" id="{0DFC148E-08B1-4E8C-B47D-2885681DAE9F}"/>
              </a:ext>
            </a:extLst>
          </p:cNvPr>
          <p:cNvSpPr/>
          <p:nvPr/>
        </p:nvSpPr>
        <p:spPr>
          <a:xfrm>
            <a:off x="2496952" y="2002423"/>
            <a:ext cx="7198095" cy="288032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08EC4C7-08BD-48EB-A3DA-8C9DC06DDC2D}"/>
              </a:ext>
            </a:extLst>
          </p:cNvPr>
          <p:cNvSpPr txBox="1"/>
          <p:nvPr/>
        </p:nvSpPr>
        <p:spPr>
          <a:xfrm>
            <a:off x="2285783" y="2552493"/>
            <a:ext cx="7620432" cy="1743075"/>
          </a:xfrm>
          <a:prstGeom prst="rect">
            <a:avLst/>
          </a:prstGeom>
        </p:spPr>
        <p:txBody>
          <a:bodyPr vert="horz" lIns="91440" tIns="45720" rIns="91440" bIns="45720" rtlCol="0" anchor="ctr">
            <a:normAutofit/>
          </a:bodyPr>
          <a:lstStyle/>
          <a:p>
            <a:pPr algn="ctr"/>
            <a:r>
              <a:rPr lang="en-US" sz="4800" dirty="0">
                <a:latin typeface="CarlMarx" panose="00000500000000000000" pitchFamily="50" charset="0"/>
              </a:rPr>
              <a:t>The </a:t>
            </a:r>
            <a:r>
              <a:rPr lang="en-US" sz="4800" b="1" dirty="0">
                <a:latin typeface="CarlMarx" panose="00000500000000000000" pitchFamily="50" charset="0"/>
              </a:rPr>
              <a:t>New-</a:t>
            </a:r>
            <a:r>
              <a:rPr lang="en-US" sz="4800" b="1" dirty="0" err="1">
                <a:latin typeface="CarlMarx" panose="00000500000000000000" pitchFamily="50" charset="0"/>
              </a:rPr>
              <a:t>tella</a:t>
            </a:r>
            <a:r>
              <a:rPr lang="en-US" sz="4800" dirty="0">
                <a:latin typeface="CarlMarx" panose="00000500000000000000" pitchFamily="50" charset="0"/>
              </a:rPr>
              <a:t> Way</a:t>
            </a:r>
            <a:endParaRPr lang="en-US" sz="6600" b="0" dirty="0">
              <a:effectLst/>
              <a:latin typeface="CarlMarx" panose="00000500000000000000" pitchFamily="50" charset="0"/>
            </a:endParaRPr>
          </a:p>
          <a:p>
            <a:pPr algn="ctr"/>
            <a:r>
              <a:rPr lang="en-US" sz="4800" dirty="0">
                <a:latin typeface="CarlMarx" panose="00000500000000000000" pitchFamily="50" charset="0"/>
              </a:rPr>
              <a:t>(the </a:t>
            </a:r>
            <a:r>
              <a:rPr lang="en-US" sz="4800" b="1" dirty="0">
                <a:latin typeface="CarlMarx" panose="00000500000000000000" pitchFamily="50" charset="0"/>
              </a:rPr>
              <a:t>New</a:t>
            </a:r>
            <a:r>
              <a:rPr lang="en-US" sz="4800" dirty="0">
                <a:latin typeface="CarlMarx" panose="00000500000000000000" pitchFamily="50" charset="0"/>
              </a:rPr>
              <a:t> way of eating </a:t>
            </a:r>
            <a:r>
              <a:rPr lang="en-US" sz="4800" b="1" dirty="0">
                <a:latin typeface="CarlMarx" panose="00000500000000000000" pitchFamily="50" charset="0"/>
              </a:rPr>
              <a:t>Nutella</a:t>
            </a:r>
            <a:r>
              <a:rPr lang="en-US" sz="4800" dirty="0">
                <a:latin typeface="CarlMarx" panose="00000500000000000000" pitchFamily="50" charset="0"/>
              </a:rPr>
              <a:t>)</a:t>
            </a:r>
            <a:endParaRPr lang="en-US" sz="6600" b="0" dirty="0">
              <a:effectLst/>
              <a:latin typeface="CarlMarx" panose="00000500000000000000" pitchFamily="50" charset="0"/>
            </a:endParaRPr>
          </a:p>
        </p:txBody>
      </p:sp>
    </p:spTree>
    <p:extLst>
      <p:ext uri="{BB962C8B-B14F-4D97-AF65-F5344CB8AC3E}">
        <p14:creationId xmlns:p14="http://schemas.microsoft.com/office/powerpoint/2010/main" val="358844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34" name="Rectangle 23">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A6619C7F-314B-4E55-93A1-D89C48A9D978}"/>
              </a:ext>
            </a:extLst>
          </p:cNvPr>
          <p:cNvSpPr txBox="1"/>
          <p:nvPr/>
        </p:nvSpPr>
        <p:spPr>
          <a:xfrm>
            <a:off x="7131823" y="2513147"/>
            <a:ext cx="4036334" cy="238760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2600">
                <a:latin typeface="+mj-lt"/>
                <a:ea typeface="+mj-ea"/>
                <a:cs typeface="+mj-cs"/>
              </a:rPr>
              <a:t>Push the boundaries of being just a spread for bread and show that Nutella is a very versatile snack that is a fun way to make.</a:t>
            </a:r>
            <a:endParaRPr lang="en-US" sz="2600" dirty="0">
              <a:latin typeface="+mj-lt"/>
              <a:ea typeface="+mj-ea"/>
              <a:cs typeface="+mj-cs"/>
            </a:endParaRPr>
          </a:p>
        </p:txBody>
      </p:sp>
      <p:sp>
        <p:nvSpPr>
          <p:cNvPr id="35" name="Rectangle 25">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27">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31" name="Rectangle 3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C0AEC98E-AAB9-4E4F-AA5C-F0830F40D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3443" y="1067718"/>
            <a:ext cx="4268780" cy="3199985"/>
          </a:xfrm>
          <a:prstGeom prst="rect">
            <a:avLst/>
          </a:prstGeom>
        </p:spPr>
      </p:pic>
      <p:pic>
        <p:nvPicPr>
          <p:cNvPr id="17" name="Picture 16">
            <a:extLst>
              <a:ext uri="{FF2B5EF4-FFF2-40B4-BE49-F238E27FC236}">
                <a16:creationId xmlns:a16="http://schemas.microsoft.com/office/drawing/2014/main" id="{653BC927-7571-4777-B99C-DC486AFFB4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0957" y="2044618"/>
            <a:ext cx="3334824" cy="3334824"/>
          </a:xfrm>
          <a:prstGeom prst="rect">
            <a:avLst/>
          </a:prstGeom>
        </p:spPr>
      </p:pic>
      <p:pic>
        <p:nvPicPr>
          <p:cNvPr id="13" name="Picture 12">
            <a:extLst>
              <a:ext uri="{FF2B5EF4-FFF2-40B4-BE49-F238E27FC236}">
                <a16:creationId xmlns:a16="http://schemas.microsoft.com/office/drawing/2014/main" id="{14048BFE-968A-4D10-AFFB-5DC039C0BB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302" y="-1418136"/>
            <a:ext cx="6685059" cy="4178162"/>
          </a:xfrm>
          <a:prstGeom prst="rect">
            <a:avLst/>
          </a:prstGeom>
        </p:spPr>
      </p:pic>
      <p:sp>
        <p:nvSpPr>
          <p:cNvPr id="20" name="TextBox 19">
            <a:extLst>
              <a:ext uri="{FF2B5EF4-FFF2-40B4-BE49-F238E27FC236}">
                <a16:creationId xmlns:a16="http://schemas.microsoft.com/office/drawing/2014/main" id="{5300F95D-0A69-469F-9C83-7F810DAD1506}"/>
              </a:ext>
            </a:extLst>
          </p:cNvPr>
          <p:cNvSpPr txBox="1"/>
          <p:nvPr/>
        </p:nvSpPr>
        <p:spPr>
          <a:xfrm>
            <a:off x="7066344" y="1579083"/>
            <a:ext cx="4680392" cy="859730"/>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a:latin typeface="+mj-lt"/>
                <a:ea typeface="+mj-ea"/>
                <a:cs typeface="+mj-cs"/>
              </a:rPr>
              <a:t>Advertising Objective</a:t>
            </a:r>
            <a:endParaRPr lang="en-US" sz="4000" dirty="0">
              <a:latin typeface="+mj-lt"/>
              <a:ea typeface="+mj-ea"/>
              <a:cs typeface="+mj-cs"/>
            </a:endParaRPr>
          </a:p>
        </p:txBody>
      </p:sp>
      <p:pic>
        <p:nvPicPr>
          <p:cNvPr id="3" name="Picture 2">
            <a:extLst>
              <a:ext uri="{FF2B5EF4-FFF2-40B4-BE49-F238E27FC236}">
                <a16:creationId xmlns:a16="http://schemas.microsoft.com/office/drawing/2014/main" id="{2CA17D68-E704-4066-80BC-7945E2182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44027" y="4890110"/>
            <a:ext cx="1300091" cy="1876499"/>
          </a:xfrm>
          <a:prstGeom prst="rect">
            <a:avLst/>
          </a:prstGeom>
        </p:spPr>
      </p:pic>
      <p:pic>
        <p:nvPicPr>
          <p:cNvPr id="5" name="Picture 4">
            <a:extLst>
              <a:ext uri="{FF2B5EF4-FFF2-40B4-BE49-F238E27FC236}">
                <a16:creationId xmlns:a16="http://schemas.microsoft.com/office/drawing/2014/main" id="{D096D8EE-5386-4560-8FC5-EE5D709C42F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77183" y="3937946"/>
            <a:ext cx="2619375" cy="1743075"/>
          </a:xfrm>
          <a:prstGeom prst="rect">
            <a:avLst/>
          </a:prstGeom>
        </p:spPr>
      </p:pic>
      <p:pic>
        <p:nvPicPr>
          <p:cNvPr id="7" name="Picture 6">
            <a:extLst>
              <a:ext uri="{FF2B5EF4-FFF2-40B4-BE49-F238E27FC236}">
                <a16:creationId xmlns:a16="http://schemas.microsoft.com/office/drawing/2014/main" id="{6A7EB88A-22A0-4399-B56A-1D9F53EADE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5373" y="2701946"/>
            <a:ext cx="1832003" cy="2636974"/>
          </a:xfrm>
          <a:prstGeom prst="rect">
            <a:avLst/>
          </a:prstGeom>
        </p:spPr>
      </p:pic>
      <p:pic>
        <p:nvPicPr>
          <p:cNvPr id="12" name="Picture 11">
            <a:extLst>
              <a:ext uri="{FF2B5EF4-FFF2-40B4-BE49-F238E27FC236}">
                <a16:creationId xmlns:a16="http://schemas.microsoft.com/office/drawing/2014/main" id="{25F042AA-1419-4354-9625-35BE5E23F1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49307" y="-1705638"/>
            <a:ext cx="2140258" cy="3210387"/>
          </a:xfrm>
          <a:prstGeom prst="rect">
            <a:avLst/>
          </a:prstGeom>
        </p:spPr>
      </p:pic>
      <p:pic>
        <p:nvPicPr>
          <p:cNvPr id="16" name="Picture 15">
            <a:extLst>
              <a:ext uri="{FF2B5EF4-FFF2-40B4-BE49-F238E27FC236}">
                <a16:creationId xmlns:a16="http://schemas.microsoft.com/office/drawing/2014/main" id="{640F6953-FCB3-44F2-A17B-5ADFABDD9B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44146" y="2777760"/>
            <a:ext cx="1375383" cy="1983651"/>
          </a:xfrm>
          <a:prstGeom prst="rect">
            <a:avLst/>
          </a:prstGeom>
        </p:spPr>
      </p:pic>
      <p:pic>
        <p:nvPicPr>
          <p:cNvPr id="21" name="Picture 20">
            <a:extLst>
              <a:ext uri="{FF2B5EF4-FFF2-40B4-BE49-F238E27FC236}">
                <a16:creationId xmlns:a16="http://schemas.microsoft.com/office/drawing/2014/main" id="{AE1F4329-8EB0-4F4D-BC27-7940F5DAC8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558773" y="2972460"/>
            <a:ext cx="3183468" cy="2387601"/>
          </a:xfrm>
          <a:prstGeom prst="rect">
            <a:avLst/>
          </a:prstGeom>
        </p:spPr>
      </p:pic>
      <p:pic>
        <p:nvPicPr>
          <p:cNvPr id="23" name="Picture 22">
            <a:extLst>
              <a:ext uri="{FF2B5EF4-FFF2-40B4-BE49-F238E27FC236}">
                <a16:creationId xmlns:a16="http://schemas.microsoft.com/office/drawing/2014/main" id="{E717BC95-E173-4A9C-BCB1-551C399FF4A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95499" y="4263718"/>
            <a:ext cx="1473026" cy="2209539"/>
          </a:xfrm>
          <a:prstGeom prst="rect">
            <a:avLst/>
          </a:prstGeom>
        </p:spPr>
      </p:pic>
      <p:pic>
        <p:nvPicPr>
          <p:cNvPr id="27" name="Picture 26">
            <a:extLst>
              <a:ext uri="{FF2B5EF4-FFF2-40B4-BE49-F238E27FC236}">
                <a16:creationId xmlns:a16="http://schemas.microsoft.com/office/drawing/2014/main" id="{B1F0E271-B7C6-4E9A-BC53-7064F0AA53D2}"/>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3504527" y="1367266"/>
            <a:ext cx="2140258" cy="3210387"/>
          </a:xfrm>
          <a:prstGeom prst="rect">
            <a:avLst/>
          </a:prstGeom>
        </p:spPr>
      </p:pic>
      <p:pic>
        <p:nvPicPr>
          <p:cNvPr id="39" name="Picture 38">
            <a:extLst>
              <a:ext uri="{FF2B5EF4-FFF2-40B4-BE49-F238E27FC236}">
                <a16:creationId xmlns:a16="http://schemas.microsoft.com/office/drawing/2014/main" id="{634D47B7-5E02-4318-A4F4-ADDAEA8046AD}"/>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715280" y="3507904"/>
            <a:ext cx="2030803" cy="2686840"/>
          </a:xfrm>
          <a:prstGeom prst="rect">
            <a:avLst/>
          </a:prstGeom>
        </p:spPr>
      </p:pic>
      <p:pic>
        <p:nvPicPr>
          <p:cNvPr id="42" name="Picture 41">
            <a:extLst>
              <a:ext uri="{FF2B5EF4-FFF2-40B4-BE49-F238E27FC236}">
                <a16:creationId xmlns:a16="http://schemas.microsoft.com/office/drawing/2014/main" id="{A8E2458C-2E9C-4FBB-B2AE-CD42BBF8B72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16059" y="-944090"/>
            <a:ext cx="2547900" cy="3816230"/>
          </a:xfrm>
          <a:prstGeom prst="rect">
            <a:avLst/>
          </a:prstGeom>
        </p:spPr>
      </p:pic>
      <p:pic>
        <p:nvPicPr>
          <p:cNvPr id="46" name="Picture 45">
            <a:extLst>
              <a:ext uri="{FF2B5EF4-FFF2-40B4-BE49-F238E27FC236}">
                <a16:creationId xmlns:a16="http://schemas.microsoft.com/office/drawing/2014/main" id="{6D3BF0EE-5CFC-4F90-BA2F-0536957ED0D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805636" y="4218"/>
            <a:ext cx="2282345" cy="3430230"/>
          </a:xfrm>
          <a:prstGeom prst="rect">
            <a:avLst/>
          </a:prstGeom>
        </p:spPr>
      </p:pic>
      <p:pic>
        <p:nvPicPr>
          <p:cNvPr id="50" name="Picture 49">
            <a:extLst>
              <a:ext uri="{FF2B5EF4-FFF2-40B4-BE49-F238E27FC236}">
                <a16:creationId xmlns:a16="http://schemas.microsoft.com/office/drawing/2014/main" id="{CC884492-00AD-488F-882C-9497BAA2B9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85681" y="2701946"/>
            <a:ext cx="2084624" cy="2084624"/>
          </a:xfrm>
          <a:prstGeom prst="rect">
            <a:avLst/>
          </a:prstGeom>
        </p:spPr>
      </p:pic>
      <p:pic>
        <p:nvPicPr>
          <p:cNvPr id="51" name="Picture 50">
            <a:extLst>
              <a:ext uri="{FF2B5EF4-FFF2-40B4-BE49-F238E27FC236}">
                <a16:creationId xmlns:a16="http://schemas.microsoft.com/office/drawing/2014/main" id="{0989CAAA-8A36-452F-98A9-9F38210038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438" y="2422816"/>
            <a:ext cx="1788479" cy="1788479"/>
          </a:xfrm>
          <a:prstGeom prst="rect">
            <a:avLst/>
          </a:prstGeom>
        </p:spPr>
      </p:pic>
      <p:pic>
        <p:nvPicPr>
          <p:cNvPr id="52" name="Picture 51">
            <a:extLst>
              <a:ext uri="{FF2B5EF4-FFF2-40B4-BE49-F238E27FC236}">
                <a16:creationId xmlns:a16="http://schemas.microsoft.com/office/drawing/2014/main" id="{7740DBDE-E05B-41AC-BC42-97922B0F0CAD}"/>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340841" y="1240874"/>
            <a:ext cx="1374325" cy="2061487"/>
          </a:xfrm>
          <a:prstGeom prst="rect">
            <a:avLst/>
          </a:prstGeom>
        </p:spPr>
      </p:pic>
      <p:pic>
        <p:nvPicPr>
          <p:cNvPr id="53" name="Picture 52">
            <a:extLst>
              <a:ext uri="{FF2B5EF4-FFF2-40B4-BE49-F238E27FC236}">
                <a16:creationId xmlns:a16="http://schemas.microsoft.com/office/drawing/2014/main" id="{7A82EDE8-5760-4ABE-BAB4-44C3C498B5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6193" y="-2006853"/>
            <a:ext cx="6685059" cy="4178162"/>
          </a:xfrm>
          <a:prstGeom prst="rect">
            <a:avLst/>
          </a:prstGeom>
        </p:spPr>
      </p:pic>
      <p:pic>
        <p:nvPicPr>
          <p:cNvPr id="56" name="Picture 55">
            <a:extLst>
              <a:ext uri="{FF2B5EF4-FFF2-40B4-BE49-F238E27FC236}">
                <a16:creationId xmlns:a16="http://schemas.microsoft.com/office/drawing/2014/main" id="{317FFCD2-F539-4361-98CF-314FEA75E643}"/>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257313" y="773104"/>
            <a:ext cx="1845893" cy="2767584"/>
          </a:xfrm>
          <a:prstGeom prst="rect">
            <a:avLst/>
          </a:prstGeom>
        </p:spPr>
      </p:pic>
      <p:pic>
        <p:nvPicPr>
          <p:cNvPr id="57" name="Picture 56">
            <a:extLst>
              <a:ext uri="{FF2B5EF4-FFF2-40B4-BE49-F238E27FC236}">
                <a16:creationId xmlns:a16="http://schemas.microsoft.com/office/drawing/2014/main" id="{FD996841-100C-4E7A-B06D-6BA4F17CB1A8}"/>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4529069" y="4462403"/>
            <a:ext cx="4887310" cy="3259225"/>
          </a:xfrm>
          <a:prstGeom prst="rect">
            <a:avLst/>
          </a:prstGeom>
        </p:spPr>
      </p:pic>
      <p:pic>
        <p:nvPicPr>
          <p:cNvPr id="58" name="Picture 57">
            <a:extLst>
              <a:ext uri="{FF2B5EF4-FFF2-40B4-BE49-F238E27FC236}">
                <a16:creationId xmlns:a16="http://schemas.microsoft.com/office/drawing/2014/main" id="{F410AB59-3470-4AE4-99B0-65D0DDF90FCB}"/>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0236813" y="998237"/>
            <a:ext cx="2485806" cy="2900107"/>
          </a:xfrm>
          <a:prstGeom prst="rect">
            <a:avLst/>
          </a:prstGeom>
        </p:spPr>
      </p:pic>
      <p:pic>
        <p:nvPicPr>
          <p:cNvPr id="60" name="Picture 59">
            <a:extLst>
              <a:ext uri="{FF2B5EF4-FFF2-40B4-BE49-F238E27FC236}">
                <a16:creationId xmlns:a16="http://schemas.microsoft.com/office/drawing/2014/main" id="{8B68031C-1826-415C-B713-AF772F452D33}"/>
              </a:ext>
            </a:extLst>
          </p:cNvPr>
          <p:cNvPicPr>
            <a:picLocks noChangeAspect="1"/>
          </p:cNvPicPr>
          <p:nvPr/>
        </p:nvPicPr>
        <p:blipFill rotWithShape="1">
          <a:blip r:embed="rId8">
            <a:extLst>
              <a:ext uri="{28A0092B-C50C-407E-A947-70E740481C1C}">
                <a14:useLocalDpi xmlns:a14="http://schemas.microsoft.com/office/drawing/2010/main" val="0"/>
              </a:ext>
            </a:extLst>
          </a:blip>
          <a:srcRect t="18735" b="5434"/>
          <a:stretch/>
        </p:blipFill>
        <p:spPr>
          <a:xfrm>
            <a:off x="82178" y="1615227"/>
            <a:ext cx="1977071" cy="2248851"/>
          </a:xfrm>
          <a:prstGeom prst="rect">
            <a:avLst/>
          </a:prstGeom>
        </p:spPr>
      </p:pic>
      <p:pic>
        <p:nvPicPr>
          <p:cNvPr id="62" name="Picture 61">
            <a:extLst>
              <a:ext uri="{FF2B5EF4-FFF2-40B4-BE49-F238E27FC236}">
                <a16:creationId xmlns:a16="http://schemas.microsoft.com/office/drawing/2014/main" id="{1BC610D6-9567-4D25-B061-326FA740F2A8}"/>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2210730" y="3292320"/>
            <a:ext cx="1958631" cy="2937946"/>
          </a:xfrm>
          <a:prstGeom prst="rect">
            <a:avLst/>
          </a:prstGeom>
        </p:spPr>
      </p:pic>
      <p:pic>
        <p:nvPicPr>
          <p:cNvPr id="63" name="Picture 62">
            <a:extLst>
              <a:ext uri="{FF2B5EF4-FFF2-40B4-BE49-F238E27FC236}">
                <a16:creationId xmlns:a16="http://schemas.microsoft.com/office/drawing/2014/main" id="{E5B18F02-1180-4946-9641-0B1073203AC6}"/>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715450" y="3377592"/>
            <a:ext cx="1743075" cy="2619375"/>
          </a:xfrm>
          <a:prstGeom prst="rect">
            <a:avLst/>
          </a:prstGeom>
        </p:spPr>
      </p:pic>
      <p:pic>
        <p:nvPicPr>
          <p:cNvPr id="64" name="Picture 63">
            <a:extLst>
              <a:ext uri="{FF2B5EF4-FFF2-40B4-BE49-F238E27FC236}">
                <a16:creationId xmlns:a16="http://schemas.microsoft.com/office/drawing/2014/main" id="{239FF2AE-B9E9-49AC-914A-96691C1D9832}"/>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639627" y="-185709"/>
            <a:ext cx="2353056" cy="3529584"/>
          </a:xfrm>
          <a:prstGeom prst="rect">
            <a:avLst/>
          </a:prstGeom>
        </p:spPr>
      </p:pic>
      <p:pic>
        <p:nvPicPr>
          <p:cNvPr id="66" name="Picture 65">
            <a:extLst>
              <a:ext uri="{FF2B5EF4-FFF2-40B4-BE49-F238E27FC236}">
                <a16:creationId xmlns:a16="http://schemas.microsoft.com/office/drawing/2014/main" id="{7C02A5DD-FCFD-47BB-BF88-EDB95FA53984}"/>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1470712" y="1699449"/>
            <a:ext cx="2392599" cy="2987831"/>
          </a:xfrm>
          <a:prstGeom prst="rect">
            <a:avLst/>
          </a:prstGeom>
        </p:spPr>
      </p:pic>
      <p:pic>
        <p:nvPicPr>
          <p:cNvPr id="67" name="Picture 66">
            <a:extLst>
              <a:ext uri="{FF2B5EF4-FFF2-40B4-BE49-F238E27FC236}">
                <a16:creationId xmlns:a16="http://schemas.microsoft.com/office/drawing/2014/main" id="{7968A29A-48AB-4B83-A82F-DB4066826711}"/>
              </a:ext>
            </a:extLst>
          </p:cNvPr>
          <p:cNvPicPr>
            <a:picLocks noChangeAspect="1"/>
          </p:cNvPicPr>
          <p:nvPr/>
        </p:nvPicPr>
        <p:blipFill rotWithShape="1">
          <a:blip r:embed="rId7">
            <a:extLst>
              <a:ext uri="{28A0092B-C50C-407E-A947-70E740481C1C}">
                <a14:useLocalDpi xmlns:a14="http://schemas.microsoft.com/office/drawing/2010/main" val="0"/>
              </a:ext>
            </a:extLst>
          </a:blip>
          <a:srcRect b="6420"/>
          <a:stretch/>
        </p:blipFill>
        <p:spPr>
          <a:xfrm>
            <a:off x="9143379" y="4316432"/>
            <a:ext cx="1566199" cy="2109652"/>
          </a:xfrm>
          <a:prstGeom prst="rect">
            <a:avLst/>
          </a:prstGeom>
        </p:spPr>
      </p:pic>
      <p:pic>
        <p:nvPicPr>
          <p:cNvPr id="68" name="Picture 67">
            <a:extLst>
              <a:ext uri="{FF2B5EF4-FFF2-40B4-BE49-F238E27FC236}">
                <a16:creationId xmlns:a16="http://schemas.microsoft.com/office/drawing/2014/main" id="{C44360D1-2657-42E7-A3BF-4463E5BD7B9B}"/>
              </a:ext>
            </a:extLst>
          </p:cNvPr>
          <p:cNvPicPr>
            <a:picLocks noChangeAspect="1"/>
          </p:cNvPicPr>
          <p:nvPr/>
        </p:nvPicPr>
        <p:blipFill rotWithShape="1">
          <a:blip r:embed="rId9">
            <a:extLst>
              <a:ext uri="{28A0092B-C50C-407E-A947-70E740481C1C}">
                <a14:useLocalDpi xmlns:a14="http://schemas.microsoft.com/office/drawing/2010/main" val="0"/>
              </a:ext>
            </a:extLst>
          </a:blip>
          <a:srcRect r="45448"/>
          <a:stretch/>
        </p:blipFill>
        <p:spPr>
          <a:xfrm>
            <a:off x="2518391" y="460541"/>
            <a:ext cx="854393" cy="2258856"/>
          </a:xfrm>
          <a:prstGeom prst="rect">
            <a:avLst/>
          </a:prstGeom>
        </p:spPr>
      </p:pic>
      <p:pic>
        <p:nvPicPr>
          <p:cNvPr id="69" name="Picture 68">
            <a:extLst>
              <a:ext uri="{FF2B5EF4-FFF2-40B4-BE49-F238E27FC236}">
                <a16:creationId xmlns:a16="http://schemas.microsoft.com/office/drawing/2014/main" id="{9E249FA9-DC74-49C4-B692-675D12E22BA4}"/>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1085463" y="3086924"/>
            <a:ext cx="1558817" cy="2187372"/>
          </a:xfrm>
          <a:prstGeom prst="rect">
            <a:avLst/>
          </a:prstGeom>
        </p:spPr>
      </p:pic>
      <p:pic>
        <p:nvPicPr>
          <p:cNvPr id="70" name="Picture 69">
            <a:extLst>
              <a:ext uri="{FF2B5EF4-FFF2-40B4-BE49-F238E27FC236}">
                <a16:creationId xmlns:a16="http://schemas.microsoft.com/office/drawing/2014/main" id="{03483E4F-0E04-418D-95FC-913D8DEE3CA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652798" y="3527898"/>
            <a:ext cx="1563939" cy="2354000"/>
          </a:xfrm>
          <a:prstGeom prst="rect">
            <a:avLst/>
          </a:prstGeom>
        </p:spPr>
      </p:pic>
      <p:pic>
        <p:nvPicPr>
          <p:cNvPr id="71" name="Picture 70">
            <a:extLst>
              <a:ext uri="{FF2B5EF4-FFF2-40B4-BE49-F238E27FC236}">
                <a16:creationId xmlns:a16="http://schemas.microsoft.com/office/drawing/2014/main" id="{054BE565-3800-4AF8-B78C-5943DEA3C2AD}"/>
              </a:ext>
            </a:extLst>
          </p:cNvPr>
          <p:cNvPicPr>
            <a:picLocks noChangeAspect="1"/>
          </p:cNvPicPr>
          <p:nvPr/>
        </p:nvPicPr>
        <p:blipFill rotWithShape="1">
          <a:blip r:embed="rId27">
            <a:extLst>
              <a:ext uri="{28A0092B-C50C-407E-A947-70E740481C1C}">
                <a14:useLocalDpi xmlns:a14="http://schemas.microsoft.com/office/drawing/2010/main" val="0"/>
              </a:ext>
            </a:extLst>
          </a:blip>
          <a:srcRect t="1268"/>
          <a:stretch/>
        </p:blipFill>
        <p:spPr>
          <a:xfrm>
            <a:off x="-398893" y="1150557"/>
            <a:ext cx="2418271" cy="2387601"/>
          </a:xfrm>
          <a:prstGeom prst="rect">
            <a:avLst/>
          </a:prstGeom>
        </p:spPr>
      </p:pic>
      <p:pic>
        <p:nvPicPr>
          <p:cNvPr id="72" name="Picture 71" descr="A plate of food on a table&#10;&#10;Description automatically generated">
            <a:extLst>
              <a:ext uri="{FF2B5EF4-FFF2-40B4-BE49-F238E27FC236}">
                <a16:creationId xmlns:a16="http://schemas.microsoft.com/office/drawing/2014/main" id="{2D758A0E-9237-40A0-91BE-6D9E41D1391D}"/>
              </a:ext>
            </a:extLst>
          </p:cNvPr>
          <p:cNvPicPr>
            <a:picLocks noChangeAspect="1"/>
          </p:cNvPicPr>
          <p:nvPr/>
        </p:nvPicPr>
        <p:blipFill rotWithShape="1">
          <a:blip r:embed="rId3">
            <a:extLst>
              <a:ext uri="{28A0092B-C50C-407E-A947-70E740481C1C}">
                <a14:useLocalDpi xmlns:a14="http://schemas.microsoft.com/office/drawing/2010/main" val="0"/>
              </a:ext>
            </a:extLst>
          </a:blip>
          <a:srcRect l="-83" t="14829" r="83" b="27158"/>
          <a:stretch/>
        </p:blipFill>
        <p:spPr>
          <a:xfrm>
            <a:off x="-273617" y="888252"/>
            <a:ext cx="4075266" cy="2364171"/>
          </a:xfrm>
          <a:prstGeom prst="rect">
            <a:avLst/>
          </a:prstGeom>
        </p:spPr>
      </p:pic>
      <p:pic>
        <p:nvPicPr>
          <p:cNvPr id="73" name="Picture 72" descr="A close up of a cake&#10;&#10;Description automatically generated">
            <a:extLst>
              <a:ext uri="{FF2B5EF4-FFF2-40B4-BE49-F238E27FC236}">
                <a16:creationId xmlns:a16="http://schemas.microsoft.com/office/drawing/2014/main" id="{8B773EC1-59D6-4041-8F1B-8A3819E7CBF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9629434" y="518867"/>
            <a:ext cx="2242897" cy="2242897"/>
          </a:xfrm>
          <a:prstGeom prst="rect">
            <a:avLst/>
          </a:prstGeom>
        </p:spPr>
      </p:pic>
      <p:pic>
        <p:nvPicPr>
          <p:cNvPr id="74" name="Picture 73">
            <a:extLst>
              <a:ext uri="{FF2B5EF4-FFF2-40B4-BE49-F238E27FC236}">
                <a16:creationId xmlns:a16="http://schemas.microsoft.com/office/drawing/2014/main" id="{3E6FF761-A078-4F74-8A72-431604964F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09061" y="-341055"/>
            <a:ext cx="4268780" cy="3199985"/>
          </a:xfrm>
          <a:prstGeom prst="rect">
            <a:avLst/>
          </a:prstGeom>
        </p:spPr>
      </p:pic>
      <p:pic>
        <p:nvPicPr>
          <p:cNvPr id="75" name="Picture 74" descr="A cup of coffee on a table&#10;&#10;Description automatically generated">
            <a:extLst>
              <a:ext uri="{FF2B5EF4-FFF2-40B4-BE49-F238E27FC236}">
                <a16:creationId xmlns:a16="http://schemas.microsoft.com/office/drawing/2014/main" id="{085A7CBF-5E0E-4C5A-8195-2F6BDE8D1F81}"/>
              </a:ext>
            </a:extLst>
          </p:cNvPr>
          <p:cNvPicPr>
            <a:picLocks noChangeAspect="1"/>
          </p:cNvPicPr>
          <p:nvPr/>
        </p:nvPicPr>
        <p:blipFill rotWithShape="1">
          <a:blip r:embed="rId28">
            <a:extLst>
              <a:ext uri="{28A0092B-C50C-407E-A947-70E740481C1C}">
                <a14:useLocalDpi xmlns:a14="http://schemas.microsoft.com/office/drawing/2010/main" val="0"/>
              </a:ext>
            </a:extLst>
          </a:blip>
          <a:srcRect l="12222" b="12222"/>
          <a:stretch/>
        </p:blipFill>
        <p:spPr>
          <a:xfrm>
            <a:off x="-388499" y="-841924"/>
            <a:ext cx="4480669" cy="2520376"/>
          </a:xfrm>
          <a:prstGeom prst="rect">
            <a:avLst/>
          </a:prstGeom>
        </p:spPr>
      </p:pic>
      <p:pic>
        <p:nvPicPr>
          <p:cNvPr id="76" name="Picture 75" descr="Food on a table&#10;&#10;Description automatically generated">
            <a:extLst>
              <a:ext uri="{FF2B5EF4-FFF2-40B4-BE49-F238E27FC236}">
                <a16:creationId xmlns:a16="http://schemas.microsoft.com/office/drawing/2014/main" id="{573453C5-ECD8-40EB-B7EA-3900F7A8CD75}"/>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11092605" y="3292320"/>
            <a:ext cx="2466975" cy="1847850"/>
          </a:xfrm>
          <a:prstGeom prst="rect">
            <a:avLst/>
          </a:prstGeom>
        </p:spPr>
      </p:pic>
      <p:pic>
        <p:nvPicPr>
          <p:cNvPr id="77" name="Picture 76">
            <a:extLst>
              <a:ext uri="{FF2B5EF4-FFF2-40B4-BE49-F238E27FC236}">
                <a16:creationId xmlns:a16="http://schemas.microsoft.com/office/drawing/2014/main" id="{BB6FE347-3CDE-46B8-B66A-526DD6B2BAB5}"/>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9959598" y="4235177"/>
            <a:ext cx="4533049" cy="3012734"/>
          </a:xfrm>
          <a:prstGeom prst="rect">
            <a:avLst/>
          </a:prstGeom>
        </p:spPr>
      </p:pic>
      <p:pic>
        <p:nvPicPr>
          <p:cNvPr id="54" name="Picture 53">
            <a:extLst>
              <a:ext uri="{FF2B5EF4-FFF2-40B4-BE49-F238E27FC236}">
                <a16:creationId xmlns:a16="http://schemas.microsoft.com/office/drawing/2014/main" id="{6AADF0AE-2084-472B-9E4A-794C7926FE99}"/>
              </a:ext>
            </a:extLst>
          </p:cNvPr>
          <p:cNvPicPr>
            <a:picLocks noChangeAspect="1"/>
          </p:cNvPicPr>
          <p:nvPr/>
        </p:nvPicPr>
        <p:blipFill rotWithShape="1">
          <a:blip r:embed="rId5">
            <a:extLst>
              <a:ext uri="{28A0092B-C50C-407E-A947-70E740481C1C}">
                <a14:useLocalDpi xmlns:a14="http://schemas.microsoft.com/office/drawing/2010/main" val="0"/>
              </a:ext>
            </a:extLst>
          </a:blip>
          <a:srcRect l="14046"/>
          <a:stretch/>
        </p:blipFill>
        <p:spPr>
          <a:xfrm>
            <a:off x="-908261" y="1233423"/>
            <a:ext cx="2642587" cy="4437491"/>
          </a:xfrm>
          <a:prstGeom prst="rect">
            <a:avLst/>
          </a:prstGeom>
        </p:spPr>
      </p:pic>
      <p:pic>
        <p:nvPicPr>
          <p:cNvPr id="55" name="Picture 54">
            <a:extLst>
              <a:ext uri="{FF2B5EF4-FFF2-40B4-BE49-F238E27FC236}">
                <a16:creationId xmlns:a16="http://schemas.microsoft.com/office/drawing/2014/main" id="{8C3BF092-7FEB-431D-AFDC-66654CD58AEB}"/>
              </a:ext>
            </a:extLst>
          </p:cNvPr>
          <p:cNvPicPr>
            <a:picLocks noChangeAspect="1"/>
          </p:cNvPicPr>
          <p:nvPr/>
        </p:nvPicPr>
        <p:blipFill rotWithShape="1">
          <a:blip r:embed="rId14">
            <a:extLst>
              <a:ext uri="{28A0092B-C50C-407E-A947-70E740481C1C}">
                <a14:useLocalDpi xmlns:a14="http://schemas.microsoft.com/office/drawing/2010/main" val="0"/>
              </a:ext>
            </a:extLst>
          </a:blip>
          <a:srcRect l="4601" r="28559"/>
          <a:stretch/>
        </p:blipFill>
        <p:spPr>
          <a:xfrm>
            <a:off x="7662580" y="-1006782"/>
            <a:ext cx="2596225" cy="5817892"/>
          </a:xfrm>
          <a:prstGeom prst="rect">
            <a:avLst/>
          </a:prstGeom>
        </p:spPr>
      </p:pic>
      <p:pic>
        <p:nvPicPr>
          <p:cNvPr id="59" name="Picture 58">
            <a:extLst>
              <a:ext uri="{FF2B5EF4-FFF2-40B4-BE49-F238E27FC236}">
                <a16:creationId xmlns:a16="http://schemas.microsoft.com/office/drawing/2014/main" id="{5719EFE3-1163-4C4E-AA43-9354A15E93D5}"/>
              </a:ext>
            </a:extLst>
          </p:cNvPr>
          <p:cNvPicPr>
            <a:picLocks noChangeAspect="1"/>
          </p:cNvPicPr>
          <p:nvPr/>
        </p:nvPicPr>
        <p:blipFill rotWithShape="1">
          <a:blip r:embed="rId25">
            <a:extLst>
              <a:ext uri="{28A0092B-C50C-407E-A947-70E740481C1C}">
                <a14:useLocalDpi xmlns:a14="http://schemas.microsoft.com/office/drawing/2010/main" val="0"/>
              </a:ext>
            </a:extLst>
          </a:blip>
          <a:srcRect r="12023"/>
          <a:stretch/>
        </p:blipFill>
        <p:spPr>
          <a:xfrm>
            <a:off x="3376077" y="971742"/>
            <a:ext cx="2704838" cy="4421375"/>
          </a:xfrm>
          <a:prstGeom prst="rect">
            <a:avLst/>
          </a:prstGeom>
        </p:spPr>
      </p:pic>
      <p:pic>
        <p:nvPicPr>
          <p:cNvPr id="61" name="Picture 60">
            <a:extLst>
              <a:ext uri="{FF2B5EF4-FFF2-40B4-BE49-F238E27FC236}">
                <a16:creationId xmlns:a16="http://schemas.microsoft.com/office/drawing/2014/main" id="{16C53094-DFA8-4252-BB33-694BC6F39D4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626670" y="-2200946"/>
            <a:ext cx="5183504" cy="6858000"/>
          </a:xfrm>
          <a:prstGeom prst="rect">
            <a:avLst/>
          </a:prstGeom>
        </p:spPr>
      </p:pic>
      <p:pic>
        <p:nvPicPr>
          <p:cNvPr id="65" name="Picture 64">
            <a:extLst>
              <a:ext uri="{FF2B5EF4-FFF2-40B4-BE49-F238E27FC236}">
                <a16:creationId xmlns:a16="http://schemas.microsoft.com/office/drawing/2014/main" id="{0995927F-5DDF-43A9-A8A8-FB73113A17D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674077" y="-1717709"/>
            <a:ext cx="3798879" cy="2845492"/>
          </a:xfrm>
          <a:prstGeom prst="rect">
            <a:avLst/>
          </a:prstGeom>
        </p:spPr>
      </p:pic>
      <p:pic>
        <p:nvPicPr>
          <p:cNvPr id="78" name="Picture 77">
            <a:extLst>
              <a:ext uri="{FF2B5EF4-FFF2-40B4-BE49-F238E27FC236}">
                <a16:creationId xmlns:a16="http://schemas.microsoft.com/office/drawing/2014/main" id="{9FCCACFB-8D12-4155-9844-88B1B05F0638}"/>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918306" y="-2361345"/>
            <a:ext cx="6858000" cy="6858000"/>
          </a:xfrm>
          <a:prstGeom prst="rect">
            <a:avLst/>
          </a:prstGeom>
        </p:spPr>
      </p:pic>
      <p:pic>
        <p:nvPicPr>
          <p:cNvPr id="79" name="Picture 78">
            <a:extLst>
              <a:ext uri="{FF2B5EF4-FFF2-40B4-BE49-F238E27FC236}">
                <a16:creationId xmlns:a16="http://schemas.microsoft.com/office/drawing/2014/main" id="{C20D0E59-1F9D-420E-84C7-9F0DB21672D3}"/>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7235063" y="668975"/>
            <a:ext cx="9141665" cy="6858000"/>
          </a:xfrm>
          <a:prstGeom prst="rect">
            <a:avLst/>
          </a:prstGeom>
        </p:spPr>
      </p:pic>
      <p:pic>
        <p:nvPicPr>
          <p:cNvPr id="80" name="Picture 79">
            <a:extLst>
              <a:ext uri="{FF2B5EF4-FFF2-40B4-BE49-F238E27FC236}">
                <a16:creationId xmlns:a16="http://schemas.microsoft.com/office/drawing/2014/main" id="{579399D7-C094-4497-A40C-4D9C896E6425}"/>
              </a:ext>
            </a:extLst>
          </p:cNvPr>
          <p:cNvPicPr>
            <a:picLocks noChangeAspect="1"/>
          </p:cNvPicPr>
          <p:nvPr/>
        </p:nvPicPr>
        <p:blipFill>
          <a:blip r:embed="rId33">
            <a:extLst>
              <a:ext uri="{28A0092B-C50C-407E-A947-70E740481C1C}">
                <a14:useLocalDpi xmlns:a14="http://schemas.microsoft.com/office/drawing/2010/main" val="0"/>
              </a:ext>
            </a:extLst>
          </a:blip>
          <a:stretch>
            <a:fillRect/>
          </a:stretch>
        </p:blipFill>
        <p:spPr>
          <a:xfrm>
            <a:off x="2918726" y="918792"/>
            <a:ext cx="4341095" cy="4341095"/>
          </a:xfrm>
          <a:prstGeom prst="rect">
            <a:avLst/>
          </a:prstGeom>
        </p:spPr>
      </p:pic>
      <p:pic>
        <p:nvPicPr>
          <p:cNvPr id="81" name="Picture 80">
            <a:extLst>
              <a:ext uri="{FF2B5EF4-FFF2-40B4-BE49-F238E27FC236}">
                <a16:creationId xmlns:a16="http://schemas.microsoft.com/office/drawing/2014/main" id="{8012671B-2BF9-4A0A-855D-6F0120E9E924}"/>
              </a:ext>
            </a:extLst>
          </p:cNvPr>
          <p:cNvPicPr>
            <a:picLocks noChangeAspect="1"/>
          </p:cNvPicPr>
          <p:nvPr/>
        </p:nvPicPr>
        <p:blipFill rotWithShape="1">
          <a:blip r:embed="rId27">
            <a:extLst>
              <a:ext uri="{28A0092B-C50C-407E-A947-70E740481C1C}">
                <a14:useLocalDpi xmlns:a14="http://schemas.microsoft.com/office/drawing/2010/main" val="0"/>
              </a:ext>
            </a:extLst>
          </a:blip>
          <a:srcRect t="1268"/>
          <a:stretch/>
        </p:blipFill>
        <p:spPr>
          <a:xfrm>
            <a:off x="2968176" y="-403963"/>
            <a:ext cx="4528339" cy="4470909"/>
          </a:xfrm>
          <a:prstGeom prst="rect">
            <a:avLst/>
          </a:prstGeom>
        </p:spPr>
      </p:pic>
      <p:pic>
        <p:nvPicPr>
          <p:cNvPr id="82" name="Picture 2" descr="Besoin d'idées pour votre petit déjeuner ? On tranche pour vous en ...">
            <a:extLst>
              <a:ext uri="{FF2B5EF4-FFF2-40B4-BE49-F238E27FC236}">
                <a16:creationId xmlns:a16="http://schemas.microsoft.com/office/drawing/2014/main" id="{508DB147-EF74-4A75-9024-6912FDCD37AD}"/>
              </a:ext>
            </a:extLst>
          </p:cNvPr>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010659" y="369014"/>
            <a:ext cx="3437693" cy="3437693"/>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a:extLst>
              <a:ext uri="{FF2B5EF4-FFF2-40B4-BE49-F238E27FC236}">
                <a16:creationId xmlns:a16="http://schemas.microsoft.com/office/drawing/2014/main" id="{B71A9E1D-83D4-419F-89DE-E2846796D2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7489" y="1468912"/>
            <a:ext cx="7949319" cy="4968325"/>
          </a:xfrm>
          <a:prstGeom prst="rect">
            <a:avLst/>
          </a:prstGeom>
        </p:spPr>
      </p:pic>
    </p:spTree>
    <p:extLst>
      <p:ext uri="{BB962C8B-B14F-4D97-AF65-F5344CB8AC3E}">
        <p14:creationId xmlns:p14="http://schemas.microsoft.com/office/powerpoint/2010/main" val="21216560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53BC927-7571-4777-B99C-DC486AFFB426}"/>
              </a:ext>
            </a:extLst>
          </p:cNvPr>
          <p:cNvPicPr>
            <a:picLocks noChangeAspect="1"/>
          </p:cNvPicPr>
          <p:nvPr/>
        </p:nvPicPr>
        <p:blipFill rotWithShape="1">
          <a:blip r:embed="rId3">
            <a:extLst>
              <a:ext uri="{28A0092B-C50C-407E-A947-70E740481C1C}">
                <a14:useLocalDpi xmlns:a14="http://schemas.microsoft.com/office/drawing/2010/main" val="0"/>
              </a:ext>
            </a:extLst>
          </a:blip>
          <a:srcRect l="-83" t="14829" r="83" b="27158"/>
          <a:stretch/>
        </p:blipFill>
        <p:spPr>
          <a:xfrm>
            <a:off x="0" y="-214907"/>
            <a:ext cx="12192000" cy="7072907"/>
          </a:xfrm>
          <a:prstGeom prst="rect">
            <a:avLst/>
          </a:prstGeom>
        </p:spPr>
      </p:pic>
      <p:sp>
        <p:nvSpPr>
          <p:cNvPr id="27"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1" name="TextBox 20">
            <a:extLst>
              <a:ext uri="{FF2B5EF4-FFF2-40B4-BE49-F238E27FC236}">
                <a16:creationId xmlns:a16="http://schemas.microsoft.com/office/drawing/2014/main" id="{CE810CE2-FBE8-422A-8011-FFFFE0440CA4}"/>
              </a:ext>
            </a:extLst>
          </p:cNvPr>
          <p:cNvSpPr txBox="1"/>
          <p:nvPr/>
        </p:nvSpPr>
        <p:spPr>
          <a:xfrm>
            <a:off x="709448" y="2092852"/>
            <a:ext cx="4204137" cy="134275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Problem Statement</a:t>
            </a:r>
          </a:p>
        </p:txBody>
      </p:sp>
      <p:cxnSp>
        <p:nvCxnSpPr>
          <p:cNvPr id="29" name="Straight Connector 28">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E32DADAF-A28D-4147-8F6F-AA11A995033D}"/>
              </a:ext>
            </a:extLst>
          </p:cNvPr>
          <p:cNvSpPr txBox="1"/>
          <p:nvPr/>
        </p:nvSpPr>
        <p:spPr>
          <a:xfrm>
            <a:off x="432761" y="3520861"/>
            <a:ext cx="4644000" cy="2664000"/>
          </a:xfrm>
          <a:prstGeom prst="rect">
            <a:avLst/>
          </a:prstGeom>
        </p:spPr>
        <p:txBody>
          <a:bodyPr vert="horz" lIns="91440" tIns="45720" rIns="91440" bIns="45720" rtlCol="0" anchor="ctr">
            <a:normAutofit/>
          </a:bodyPr>
          <a:lstStyle/>
          <a:p>
            <a:pPr algn="ctr">
              <a:lnSpc>
                <a:spcPct val="90000"/>
              </a:lnSpc>
              <a:spcAft>
                <a:spcPts val="600"/>
              </a:spcAft>
            </a:pPr>
            <a:r>
              <a:rPr lang="en-US" sz="2400" dirty="0"/>
              <a:t>Nutella was faced with decreasing household penetration</a:t>
            </a:r>
            <a:r>
              <a:rPr lang="en-MY" sz="2400" dirty="0"/>
              <a:t>.</a:t>
            </a:r>
            <a:endParaRPr lang="en-MY" altLang="zh-CN" sz="2400" dirty="0"/>
          </a:p>
          <a:p>
            <a:pPr algn="ctr">
              <a:lnSpc>
                <a:spcPct val="90000"/>
              </a:lnSpc>
              <a:spcAft>
                <a:spcPts val="600"/>
              </a:spcAft>
            </a:pPr>
            <a:r>
              <a:rPr lang="en-US" sz="2400" dirty="0"/>
              <a:t>This is because there was a lack of understanding around how Nutella could be used beyond spreading the product on toast.</a:t>
            </a:r>
          </a:p>
        </p:txBody>
      </p:sp>
    </p:spTree>
    <p:extLst>
      <p:ext uri="{BB962C8B-B14F-4D97-AF65-F5344CB8AC3E}">
        <p14:creationId xmlns:p14="http://schemas.microsoft.com/office/powerpoint/2010/main" val="196701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A piece of cake on a plate&#10;&#10;Description automatically generated">
            <a:extLst>
              <a:ext uri="{FF2B5EF4-FFF2-40B4-BE49-F238E27FC236}">
                <a16:creationId xmlns:a16="http://schemas.microsoft.com/office/drawing/2014/main" id="{6E08A04F-DB1F-41A2-B55F-FFE51D13A218}"/>
              </a:ext>
            </a:extLst>
          </p:cNvPr>
          <p:cNvPicPr>
            <a:picLocks noChangeAspect="1"/>
          </p:cNvPicPr>
          <p:nvPr/>
        </p:nvPicPr>
        <p:blipFill rotWithShape="1">
          <a:blip r:embed="rId3">
            <a:extLst>
              <a:ext uri="{28A0092B-C50C-407E-A947-70E740481C1C}">
                <a14:useLocalDpi xmlns:a14="http://schemas.microsoft.com/office/drawing/2010/main" val="0"/>
              </a:ext>
            </a:extLst>
          </a:blip>
          <a:srcRect t="4708" r="-1" b="43317"/>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1" name="TextBox 20">
            <a:extLst>
              <a:ext uri="{FF2B5EF4-FFF2-40B4-BE49-F238E27FC236}">
                <a16:creationId xmlns:a16="http://schemas.microsoft.com/office/drawing/2014/main" id="{CE810CE2-FBE8-422A-8011-FFFFE0440CA4}"/>
              </a:ext>
            </a:extLst>
          </p:cNvPr>
          <p:cNvSpPr txBox="1"/>
          <p:nvPr/>
        </p:nvSpPr>
        <p:spPr>
          <a:xfrm>
            <a:off x="477981" y="1706347"/>
            <a:ext cx="4470906" cy="128830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Advertising Objectives</a:t>
            </a:r>
          </a:p>
        </p:txBody>
      </p:sp>
      <p:sp>
        <p:nvSpPr>
          <p:cNvPr id="20" name="TextBox 19">
            <a:extLst>
              <a:ext uri="{FF2B5EF4-FFF2-40B4-BE49-F238E27FC236}">
                <a16:creationId xmlns:a16="http://schemas.microsoft.com/office/drawing/2014/main" id="{E32DADAF-A28D-4147-8F6F-AA11A995033D}"/>
              </a:ext>
            </a:extLst>
          </p:cNvPr>
          <p:cNvSpPr txBox="1"/>
          <p:nvPr/>
        </p:nvSpPr>
        <p:spPr>
          <a:xfrm>
            <a:off x="386370" y="2868591"/>
            <a:ext cx="4384414" cy="2578210"/>
          </a:xfrm>
          <a:prstGeom prst="rect">
            <a:avLst/>
          </a:prstGeom>
        </p:spPr>
        <p:txBody>
          <a:bodyPr vert="horz" lIns="91440" tIns="45720" rIns="91440" bIns="45720" rtlCol="0" anchor="ctr">
            <a:normAutofit/>
          </a:bodyPr>
          <a:lstStyle/>
          <a:p>
            <a:pPr>
              <a:lnSpc>
                <a:spcPct val="90000"/>
              </a:lnSpc>
              <a:spcAft>
                <a:spcPts val="600"/>
              </a:spcAft>
            </a:pPr>
            <a:r>
              <a:rPr lang="en-US" sz="2400" dirty="0"/>
              <a:t>Push the boundaries of being just a spread for bread and show that Nutella is a very versatile snack that is fun to make and yummy to eat.</a:t>
            </a:r>
            <a:endParaRPr lang="en-US" sz="3200" dirty="0"/>
          </a:p>
        </p:txBody>
      </p:sp>
    </p:spTree>
    <p:extLst>
      <p:ext uri="{BB962C8B-B14F-4D97-AF65-F5344CB8AC3E}">
        <p14:creationId xmlns:p14="http://schemas.microsoft.com/office/powerpoint/2010/main" val="75182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9D054-1B38-4E67-B2CC-C4C742E49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84784"/>
            <a:ext cx="5832648" cy="3888432"/>
          </a:xfrm>
          <a:prstGeom prst="rect">
            <a:avLst/>
          </a:prstGeom>
        </p:spPr>
      </p:pic>
      <p:pic>
        <p:nvPicPr>
          <p:cNvPr id="8" name="Picture 7">
            <a:extLst>
              <a:ext uri="{FF2B5EF4-FFF2-40B4-BE49-F238E27FC236}">
                <a16:creationId xmlns:a16="http://schemas.microsoft.com/office/drawing/2014/main" id="{AD643355-B35B-4E9A-BFC8-05BF0A38C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628" y="3573016"/>
            <a:ext cx="2016224" cy="3024336"/>
          </a:xfrm>
          <a:prstGeom prst="rect">
            <a:avLst/>
          </a:prstGeom>
        </p:spPr>
      </p:pic>
      <p:sp>
        <p:nvSpPr>
          <p:cNvPr id="11" name="TextBox 10">
            <a:extLst>
              <a:ext uri="{FF2B5EF4-FFF2-40B4-BE49-F238E27FC236}">
                <a16:creationId xmlns:a16="http://schemas.microsoft.com/office/drawing/2014/main" id="{1A0B100D-6B80-4D12-A965-38E21E460F9D}"/>
              </a:ext>
            </a:extLst>
          </p:cNvPr>
          <p:cNvSpPr txBox="1"/>
          <p:nvPr/>
        </p:nvSpPr>
        <p:spPr>
          <a:xfrm>
            <a:off x="-3481064" y="1922993"/>
            <a:ext cx="5040560" cy="2281490"/>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sp>
        <p:nvSpPr>
          <p:cNvPr id="2" name="TextBox 1">
            <a:extLst>
              <a:ext uri="{FF2B5EF4-FFF2-40B4-BE49-F238E27FC236}">
                <a16:creationId xmlns:a16="http://schemas.microsoft.com/office/drawing/2014/main" id="{5A7B2951-960A-4CE1-A5D4-FD54A140795E}"/>
              </a:ext>
            </a:extLst>
          </p:cNvPr>
          <p:cNvSpPr txBox="1"/>
          <p:nvPr/>
        </p:nvSpPr>
        <p:spPr>
          <a:xfrm>
            <a:off x="7248128" y="4019817"/>
            <a:ext cx="646908" cy="369332"/>
          </a:xfrm>
          <a:prstGeom prst="rect">
            <a:avLst/>
          </a:prstGeom>
          <a:noFill/>
        </p:spPr>
        <p:txBody>
          <a:bodyPr wrap="none" rtlCol="0">
            <a:spAutoFit/>
          </a:bodyPr>
          <a:lstStyle/>
          <a:p>
            <a:r>
              <a:rPr lang="en-MY" dirty="0">
                <a:solidFill>
                  <a:schemeClr val="bg1"/>
                </a:solidFill>
              </a:rPr>
              <a:t>Mike</a:t>
            </a:r>
          </a:p>
        </p:txBody>
      </p:sp>
      <p:sp>
        <p:nvSpPr>
          <p:cNvPr id="9" name="TextBox 8">
            <a:extLst>
              <a:ext uri="{FF2B5EF4-FFF2-40B4-BE49-F238E27FC236}">
                <a16:creationId xmlns:a16="http://schemas.microsoft.com/office/drawing/2014/main" id="{14A7FB50-9186-479B-B60E-464116847A84}"/>
              </a:ext>
            </a:extLst>
          </p:cNvPr>
          <p:cNvSpPr txBox="1"/>
          <p:nvPr/>
        </p:nvSpPr>
        <p:spPr>
          <a:xfrm>
            <a:off x="4350918" y="2879072"/>
            <a:ext cx="825867" cy="369332"/>
          </a:xfrm>
          <a:prstGeom prst="rect">
            <a:avLst/>
          </a:prstGeom>
          <a:noFill/>
        </p:spPr>
        <p:txBody>
          <a:bodyPr wrap="none" rtlCol="0">
            <a:spAutoFit/>
          </a:bodyPr>
          <a:lstStyle/>
          <a:p>
            <a:r>
              <a:rPr lang="en-MY" dirty="0">
                <a:solidFill>
                  <a:schemeClr val="bg1"/>
                </a:solidFill>
              </a:rPr>
              <a:t>Mason</a:t>
            </a:r>
          </a:p>
        </p:txBody>
      </p:sp>
      <p:sp>
        <p:nvSpPr>
          <p:cNvPr id="10" name="TextBox 9">
            <a:extLst>
              <a:ext uri="{FF2B5EF4-FFF2-40B4-BE49-F238E27FC236}">
                <a16:creationId xmlns:a16="http://schemas.microsoft.com/office/drawing/2014/main" id="{FEE1DEC7-EADF-45EB-8187-D2E0779F27F4}"/>
              </a:ext>
            </a:extLst>
          </p:cNvPr>
          <p:cNvSpPr txBox="1"/>
          <p:nvPr/>
        </p:nvSpPr>
        <p:spPr>
          <a:xfrm>
            <a:off x="6834248" y="2795681"/>
            <a:ext cx="606256" cy="369332"/>
          </a:xfrm>
          <a:prstGeom prst="rect">
            <a:avLst/>
          </a:prstGeom>
          <a:noFill/>
        </p:spPr>
        <p:txBody>
          <a:bodyPr wrap="none" rtlCol="0">
            <a:spAutoFit/>
          </a:bodyPr>
          <a:lstStyle/>
          <a:p>
            <a:r>
              <a:rPr lang="en-MY" dirty="0">
                <a:solidFill>
                  <a:schemeClr val="bg1"/>
                </a:solidFill>
              </a:rPr>
              <a:t>Lucy</a:t>
            </a:r>
          </a:p>
        </p:txBody>
      </p:sp>
      <p:cxnSp>
        <p:nvCxnSpPr>
          <p:cNvPr id="17" name="Connector: Curved 16">
            <a:extLst>
              <a:ext uri="{FF2B5EF4-FFF2-40B4-BE49-F238E27FC236}">
                <a16:creationId xmlns:a16="http://schemas.microsoft.com/office/drawing/2014/main" id="{2E82EABF-A103-4AC6-B08C-A7C24163359E}"/>
              </a:ext>
            </a:extLst>
          </p:cNvPr>
          <p:cNvCxnSpPr>
            <a:cxnSpLocks/>
          </p:cNvCxnSpPr>
          <p:nvPr/>
        </p:nvCxnSpPr>
        <p:spPr>
          <a:xfrm rot="5400000" flipH="1" flipV="1">
            <a:off x="6670706" y="1323336"/>
            <a:ext cx="1280070" cy="88288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857C6A-0767-4C9A-88E6-F9568BB9DCCB}"/>
              </a:ext>
            </a:extLst>
          </p:cNvPr>
          <p:cNvSpPr txBox="1"/>
          <p:nvPr/>
        </p:nvSpPr>
        <p:spPr>
          <a:xfrm>
            <a:off x="6547071" y="713700"/>
            <a:ext cx="2403991" cy="369332"/>
          </a:xfrm>
          <a:prstGeom prst="rect">
            <a:avLst/>
          </a:prstGeom>
          <a:noFill/>
        </p:spPr>
        <p:txBody>
          <a:bodyPr wrap="none" rtlCol="0">
            <a:spAutoFit/>
          </a:bodyPr>
          <a:lstStyle/>
          <a:p>
            <a:r>
              <a:rPr lang="en-MY" dirty="0"/>
              <a:t>Mid-High income group</a:t>
            </a:r>
          </a:p>
        </p:txBody>
      </p:sp>
      <p:cxnSp>
        <p:nvCxnSpPr>
          <p:cNvPr id="21" name="Connector: Curved 20">
            <a:extLst>
              <a:ext uri="{FF2B5EF4-FFF2-40B4-BE49-F238E27FC236}">
                <a16:creationId xmlns:a16="http://schemas.microsoft.com/office/drawing/2014/main" id="{084AAF98-D1B5-4B49-971A-0EB4DC8A6891}"/>
              </a:ext>
            </a:extLst>
          </p:cNvPr>
          <p:cNvCxnSpPr>
            <a:cxnSpLocks/>
          </p:cNvCxnSpPr>
          <p:nvPr/>
        </p:nvCxnSpPr>
        <p:spPr>
          <a:xfrm rot="16200000" flipV="1">
            <a:off x="4866060" y="828121"/>
            <a:ext cx="1344967" cy="1116124"/>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18E113-3126-4634-BCE8-3E612144E991}"/>
              </a:ext>
            </a:extLst>
          </p:cNvPr>
          <p:cNvSpPr txBox="1"/>
          <p:nvPr/>
        </p:nvSpPr>
        <p:spPr>
          <a:xfrm>
            <a:off x="4097819" y="328157"/>
            <a:ext cx="1980029" cy="369332"/>
          </a:xfrm>
          <a:prstGeom prst="rect">
            <a:avLst/>
          </a:prstGeom>
          <a:noFill/>
        </p:spPr>
        <p:txBody>
          <a:bodyPr wrap="none" rtlCol="0">
            <a:spAutoFit/>
          </a:bodyPr>
          <a:lstStyle/>
          <a:p>
            <a:r>
              <a:rPr lang="en-MY" dirty="0"/>
              <a:t>Urban or Suburban</a:t>
            </a:r>
          </a:p>
        </p:txBody>
      </p:sp>
      <p:cxnSp>
        <p:nvCxnSpPr>
          <p:cNvPr id="24" name="Connector: Curved 23">
            <a:extLst>
              <a:ext uri="{FF2B5EF4-FFF2-40B4-BE49-F238E27FC236}">
                <a16:creationId xmlns:a16="http://schemas.microsoft.com/office/drawing/2014/main" id="{7B018C94-2F65-44E4-B873-B7A9267E5008}"/>
              </a:ext>
            </a:extLst>
          </p:cNvPr>
          <p:cNvCxnSpPr>
            <a:cxnSpLocks/>
          </p:cNvCxnSpPr>
          <p:nvPr/>
        </p:nvCxnSpPr>
        <p:spPr>
          <a:xfrm rot="5400000">
            <a:off x="5254507" y="4786021"/>
            <a:ext cx="1533820" cy="51134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225E86-AC20-4E61-9C4A-91FCC183DCC1}"/>
              </a:ext>
            </a:extLst>
          </p:cNvPr>
          <p:cNvSpPr txBox="1"/>
          <p:nvPr/>
        </p:nvSpPr>
        <p:spPr>
          <a:xfrm>
            <a:off x="5087888" y="5791179"/>
            <a:ext cx="2175211" cy="369332"/>
          </a:xfrm>
          <a:prstGeom prst="rect">
            <a:avLst/>
          </a:prstGeom>
          <a:noFill/>
        </p:spPr>
        <p:txBody>
          <a:bodyPr wrap="none" rtlCol="0">
            <a:spAutoFit/>
          </a:bodyPr>
          <a:lstStyle/>
          <a:p>
            <a:r>
              <a:rPr lang="en-US" altLang="zh-CN" dirty="0"/>
              <a:t>32-45 years old Mom</a:t>
            </a:r>
            <a:endParaRPr lang="en-MY" dirty="0"/>
          </a:p>
        </p:txBody>
      </p:sp>
      <p:sp>
        <p:nvSpPr>
          <p:cNvPr id="52" name="TextBox 51">
            <a:extLst>
              <a:ext uri="{FF2B5EF4-FFF2-40B4-BE49-F238E27FC236}">
                <a16:creationId xmlns:a16="http://schemas.microsoft.com/office/drawing/2014/main" id="{71007C98-62CB-48AB-A908-942FFE673892}"/>
              </a:ext>
            </a:extLst>
          </p:cNvPr>
          <p:cNvSpPr txBox="1"/>
          <p:nvPr/>
        </p:nvSpPr>
        <p:spPr>
          <a:xfrm>
            <a:off x="784498" y="1351703"/>
            <a:ext cx="4139628" cy="10904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Target Audience</a:t>
            </a:r>
          </a:p>
        </p:txBody>
      </p:sp>
    </p:spTree>
    <p:extLst>
      <p:ext uri="{BB962C8B-B14F-4D97-AF65-F5344CB8AC3E}">
        <p14:creationId xmlns:p14="http://schemas.microsoft.com/office/powerpoint/2010/main" val="1065532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C89D0C-5693-4763-856E-F6469927CB11}"/>
              </a:ext>
            </a:extLst>
          </p:cNvPr>
          <p:cNvSpPr txBox="1"/>
          <p:nvPr/>
        </p:nvSpPr>
        <p:spPr>
          <a:xfrm>
            <a:off x="1089360" y="589814"/>
            <a:ext cx="4139628" cy="10904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Target Audience</a:t>
            </a:r>
          </a:p>
        </p:txBody>
      </p:sp>
      <p:pic>
        <p:nvPicPr>
          <p:cNvPr id="6" name="Picture 5">
            <a:extLst>
              <a:ext uri="{FF2B5EF4-FFF2-40B4-BE49-F238E27FC236}">
                <a16:creationId xmlns:a16="http://schemas.microsoft.com/office/drawing/2014/main" id="{A269D054-1B38-4E67-B2CC-C4C742E49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4784"/>
            <a:ext cx="5832648" cy="3888432"/>
          </a:xfrm>
          <a:prstGeom prst="rect">
            <a:avLst/>
          </a:prstGeom>
        </p:spPr>
      </p:pic>
      <p:pic>
        <p:nvPicPr>
          <p:cNvPr id="8" name="Picture 7">
            <a:extLst>
              <a:ext uri="{FF2B5EF4-FFF2-40B4-BE49-F238E27FC236}">
                <a16:creationId xmlns:a16="http://schemas.microsoft.com/office/drawing/2014/main" id="{AD643355-B35B-4E9A-BFC8-05BF0A38C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964" y="3573016"/>
            <a:ext cx="2016224" cy="3024336"/>
          </a:xfrm>
          <a:prstGeom prst="rect">
            <a:avLst/>
          </a:prstGeom>
        </p:spPr>
      </p:pic>
      <p:sp>
        <p:nvSpPr>
          <p:cNvPr id="7" name="TextBox 6">
            <a:extLst>
              <a:ext uri="{FF2B5EF4-FFF2-40B4-BE49-F238E27FC236}">
                <a16:creationId xmlns:a16="http://schemas.microsoft.com/office/drawing/2014/main" id="{92F269B2-AB66-4326-8127-58EF2F7D1DAD}"/>
              </a:ext>
            </a:extLst>
          </p:cNvPr>
          <p:cNvSpPr txBox="1"/>
          <p:nvPr/>
        </p:nvSpPr>
        <p:spPr>
          <a:xfrm>
            <a:off x="373736" y="2058667"/>
            <a:ext cx="5038416" cy="4145436"/>
          </a:xfrm>
          <a:prstGeom prst="rect">
            <a:avLst/>
          </a:prstGeom>
        </p:spPr>
        <p:txBody>
          <a:bodyPr vert="horz" lIns="91440" tIns="45720" rIns="91440" bIns="45720" rtlCol="0" anchor="ctr">
            <a:noAutofit/>
          </a:bodyPr>
          <a:lstStyle/>
          <a:p>
            <a:pPr algn="ctr">
              <a:lnSpc>
                <a:spcPct val="90000"/>
              </a:lnSpc>
              <a:spcAft>
                <a:spcPts val="600"/>
              </a:spcAft>
            </a:pPr>
            <a:r>
              <a:rPr lang="en-US" sz="2400" u="sng" dirty="0"/>
              <a:t>Lucy</a:t>
            </a:r>
          </a:p>
          <a:p>
            <a:pPr algn="ctr">
              <a:lnSpc>
                <a:spcPct val="90000"/>
              </a:lnSpc>
              <a:spcAft>
                <a:spcPts val="600"/>
              </a:spcAft>
            </a:pPr>
            <a:r>
              <a:rPr lang="en-US" sz="2400" dirty="0"/>
              <a:t>Lucy who is 35 years old, is a mother of two kids, 13 and 9 years old respectively. </a:t>
            </a:r>
          </a:p>
          <a:p>
            <a:pPr algn="ctr">
              <a:lnSpc>
                <a:spcPct val="90000"/>
              </a:lnSpc>
              <a:spcAft>
                <a:spcPts val="600"/>
              </a:spcAft>
            </a:pPr>
            <a:r>
              <a:rPr lang="en-US" sz="2400" dirty="0"/>
              <a:t>Lucy is a housewife who takes care of cooking, cleaning and taking care of the children. Her life is not easy.</a:t>
            </a:r>
          </a:p>
          <a:p>
            <a:pPr algn="ctr">
              <a:lnSpc>
                <a:spcPct val="90000"/>
              </a:lnSpc>
              <a:spcAft>
                <a:spcPts val="600"/>
              </a:spcAft>
            </a:pPr>
            <a:r>
              <a:rPr lang="en-US" sz="2400" dirty="0"/>
              <a:t>Each morning, she is troubled of what breakfast to prepare for her kids. She cares for her kids so much that she wants to give them the best food that makes them happy and that requires minimal preparation time.</a:t>
            </a:r>
          </a:p>
        </p:txBody>
      </p:sp>
      <p:sp>
        <p:nvSpPr>
          <p:cNvPr id="2" name="TextBox 1">
            <a:extLst>
              <a:ext uri="{FF2B5EF4-FFF2-40B4-BE49-F238E27FC236}">
                <a16:creationId xmlns:a16="http://schemas.microsoft.com/office/drawing/2014/main" id="{5A7B2951-960A-4CE1-A5D4-FD54A140795E}"/>
              </a:ext>
            </a:extLst>
          </p:cNvPr>
          <p:cNvSpPr txBox="1"/>
          <p:nvPr/>
        </p:nvSpPr>
        <p:spPr>
          <a:xfrm>
            <a:off x="10272464" y="4019817"/>
            <a:ext cx="646908" cy="369332"/>
          </a:xfrm>
          <a:prstGeom prst="rect">
            <a:avLst/>
          </a:prstGeom>
          <a:noFill/>
        </p:spPr>
        <p:txBody>
          <a:bodyPr wrap="none" rtlCol="0">
            <a:spAutoFit/>
          </a:bodyPr>
          <a:lstStyle/>
          <a:p>
            <a:r>
              <a:rPr lang="en-MY" dirty="0">
                <a:solidFill>
                  <a:schemeClr val="bg1"/>
                </a:solidFill>
              </a:rPr>
              <a:t>Mike</a:t>
            </a:r>
          </a:p>
        </p:txBody>
      </p:sp>
      <p:sp>
        <p:nvSpPr>
          <p:cNvPr id="9" name="TextBox 8">
            <a:extLst>
              <a:ext uri="{FF2B5EF4-FFF2-40B4-BE49-F238E27FC236}">
                <a16:creationId xmlns:a16="http://schemas.microsoft.com/office/drawing/2014/main" id="{14A7FB50-9186-479B-B60E-464116847A84}"/>
              </a:ext>
            </a:extLst>
          </p:cNvPr>
          <p:cNvSpPr txBox="1"/>
          <p:nvPr/>
        </p:nvSpPr>
        <p:spPr>
          <a:xfrm>
            <a:off x="7375254" y="2879072"/>
            <a:ext cx="825867" cy="369332"/>
          </a:xfrm>
          <a:prstGeom prst="rect">
            <a:avLst/>
          </a:prstGeom>
          <a:noFill/>
        </p:spPr>
        <p:txBody>
          <a:bodyPr wrap="none" rtlCol="0">
            <a:spAutoFit/>
          </a:bodyPr>
          <a:lstStyle/>
          <a:p>
            <a:r>
              <a:rPr lang="en-MY" dirty="0">
                <a:solidFill>
                  <a:schemeClr val="bg1"/>
                </a:solidFill>
              </a:rPr>
              <a:t>Mason</a:t>
            </a:r>
          </a:p>
        </p:txBody>
      </p:sp>
      <p:sp>
        <p:nvSpPr>
          <p:cNvPr id="10" name="TextBox 9">
            <a:extLst>
              <a:ext uri="{FF2B5EF4-FFF2-40B4-BE49-F238E27FC236}">
                <a16:creationId xmlns:a16="http://schemas.microsoft.com/office/drawing/2014/main" id="{FEE1DEC7-EADF-45EB-8187-D2E0779F27F4}"/>
              </a:ext>
            </a:extLst>
          </p:cNvPr>
          <p:cNvSpPr txBox="1"/>
          <p:nvPr/>
        </p:nvSpPr>
        <p:spPr>
          <a:xfrm>
            <a:off x="9858584" y="2795681"/>
            <a:ext cx="606256" cy="369332"/>
          </a:xfrm>
          <a:prstGeom prst="rect">
            <a:avLst/>
          </a:prstGeom>
          <a:noFill/>
        </p:spPr>
        <p:txBody>
          <a:bodyPr wrap="none" rtlCol="0">
            <a:spAutoFit/>
          </a:bodyPr>
          <a:lstStyle/>
          <a:p>
            <a:r>
              <a:rPr lang="en-MY" dirty="0">
                <a:solidFill>
                  <a:schemeClr val="bg1"/>
                </a:solidFill>
              </a:rPr>
              <a:t>Lucy</a:t>
            </a:r>
          </a:p>
        </p:txBody>
      </p:sp>
      <p:cxnSp>
        <p:nvCxnSpPr>
          <p:cNvPr id="17" name="Connector: Curved 16">
            <a:extLst>
              <a:ext uri="{FF2B5EF4-FFF2-40B4-BE49-F238E27FC236}">
                <a16:creationId xmlns:a16="http://schemas.microsoft.com/office/drawing/2014/main" id="{2E82EABF-A103-4AC6-B08C-A7C24163359E}"/>
              </a:ext>
            </a:extLst>
          </p:cNvPr>
          <p:cNvCxnSpPr>
            <a:cxnSpLocks/>
          </p:cNvCxnSpPr>
          <p:nvPr/>
        </p:nvCxnSpPr>
        <p:spPr>
          <a:xfrm rot="5400000" flipH="1" flipV="1">
            <a:off x="9695042" y="1323336"/>
            <a:ext cx="1280070" cy="88288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857C6A-0767-4C9A-88E6-F9568BB9DCCB}"/>
              </a:ext>
            </a:extLst>
          </p:cNvPr>
          <p:cNvSpPr txBox="1"/>
          <p:nvPr/>
        </p:nvSpPr>
        <p:spPr>
          <a:xfrm>
            <a:off x="9571407" y="713700"/>
            <a:ext cx="2403991" cy="369332"/>
          </a:xfrm>
          <a:prstGeom prst="rect">
            <a:avLst/>
          </a:prstGeom>
          <a:noFill/>
        </p:spPr>
        <p:txBody>
          <a:bodyPr wrap="none" rtlCol="0">
            <a:spAutoFit/>
          </a:bodyPr>
          <a:lstStyle/>
          <a:p>
            <a:r>
              <a:rPr lang="en-MY" dirty="0"/>
              <a:t>Mid-High income group</a:t>
            </a:r>
          </a:p>
        </p:txBody>
      </p:sp>
      <p:cxnSp>
        <p:nvCxnSpPr>
          <p:cNvPr id="21" name="Connector: Curved 20">
            <a:extLst>
              <a:ext uri="{FF2B5EF4-FFF2-40B4-BE49-F238E27FC236}">
                <a16:creationId xmlns:a16="http://schemas.microsoft.com/office/drawing/2014/main" id="{084AAF98-D1B5-4B49-971A-0EB4DC8A6891}"/>
              </a:ext>
            </a:extLst>
          </p:cNvPr>
          <p:cNvCxnSpPr>
            <a:cxnSpLocks/>
          </p:cNvCxnSpPr>
          <p:nvPr/>
        </p:nvCxnSpPr>
        <p:spPr>
          <a:xfrm rot="16200000" flipV="1">
            <a:off x="7890396" y="828121"/>
            <a:ext cx="1344967" cy="1116124"/>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18E113-3126-4634-BCE8-3E612144E991}"/>
              </a:ext>
            </a:extLst>
          </p:cNvPr>
          <p:cNvSpPr txBox="1"/>
          <p:nvPr/>
        </p:nvSpPr>
        <p:spPr>
          <a:xfrm>
            <a:off x="7073569" y="328157"/>
            <a:ext cx="1980029" cy="369332"/>
          </a:xfrm>
          <a:prstGeom prst="rect">
            <a:avLst/>
          </a:prstGeom>
          <a:noFill/>
        </p:spPr>
        <p:txBody>
          <a:bodyPr wrap="none" rtlCol="0">
            <a:spAutoFit/>
          </a:bodyPr>
          <a:lstStyle/>
          <a:p>
            <a:r>
              <a:rPr lang="en-MY" dirty="0"/>
              <a:t>Urban or Suburban</a:t>
            </a:r>
          </a:p>
        </p:txBody>
      </p:sp>
      <p:cxnSp>
        <p:nvCxnSpPr>
          <p:cNvPr id="24" name="Connector: Curved 23">
            <a:extLst>
              <a:ext uri="{FF2B5EF4-FFF2-40B4-BE49-F238E27FC236}">
                <a16:creationId xmlns:a16="http://schemas.microsoft.com/office/drawing/2014/main" id="{7B018C94-2F65-44E4-B873-B7A9267E5008}"/>
              </a:ext>
            </a:extLst>
          </p:cNvPr>
          <p:cNvCxnSpPr>
            <a:cxnSpLocks/>
          </p:cNvCxnSpPr>
          <p:nvPr/>
        </p:nvCxnSpPr>
        <p:spPr>
          <a:xfrm rot="5400000">
            <a:off x="8062819" y="4786021"/>
            <a:ext cx="1533820" cy="51134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225E86-AC20-4E61-9C4A-91FCC183DCC1}"/>
              </a:ext>
            </a:extLst>
          </p:cNvPr>
          <p:cNvSpPr txBox="1"/>
          <p:nvPr/>
        </p:nvSpPr>
        <p:spPr>
          <a:xfrm>
            <a:off x="7896200" y="5791179"/>
            <a:ext cx="2175211" cy="369332"/>
          </a:xfrm>
          <a:prstGeom prst="rect">
            <a:avLst/>
          </a:prstGeom>
          <a:noFill/>
        </p:spPr>
        <p:txBody>
          <a:bodyPr wrap="none" rtlCol="0">
            <a:spAutoFit/>
          </a:bodyPr>
          <a:lstStyle/>
          <a:p>
            <a:r>
              <a:rPr lang="en-US" altLang="zh-CN" dirty="0"/>
              <a:t>32-45 years old Mom</a:t>
            </a:r>
            <a:endParaRPr lang="en-MY" dirty="0"/>
          </a:p>
        </p:txBody>
      </p:sp>
      <p:cxnSp>
        <p:nvCxnSpPr>
          <p:cNvPr id="28" name="Connector: Curved 27">
            <a:extLst>
              <a:ext uri="{FF2B5EF4-FFF2-40B4-BE49-F238E27FC236}">
                <a16:creationId xmlns:a16="http://schemas.microsoft.com/office/drawing/2014/main" id="{CC33ACF8-AEF7-48FB-967C-B0FE7B750FC4}"/>
              </a:ext>
            </a:extLst>
          </p:cNvPr>
          <p:cNvCxnSpPr>
            <a:cxnSpLocks/>
          </p:cNvCxnSpPr>
          <p:nvPr/>
        </p:nvCxnSpPr>
        <p:spPr>
          <a:xfrm rot="16200000" flipH="1">
            <a:off x="9283976" y="5229204"/>
            <a:ext cx="1320372" cy="653839"/>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D190A3-E1CF-4EB9-9271-3D2106455A1D}"/>
              </a:ext>
            </a:extLst>
          </p:cNvPr>
          <p:cNvSpPr txBox="1"/>
          <p:nvPr/>
        </p:nvSpPr>
        <p:spPr>
          <a:xfrm>
            <a:off x="9552384" y="6228020"/>
            <a:ext cx="1661417" cy="369332"/>
          </a:xfrm>
          <a:prstGeom prst="rect">
            <a:avLst/>
          </a:prstGeom>
          <a:noFill/>
        </p:spPr>
        <p:txBody>
          <a:bodyPr wrap="none" rtlCol="0">
            <a:spAutoFit/>
          </a:bodyPr>
          <a:lstStyle/>
          <a:p>
            <a:r>
              <a:rPr lang="en-US" altLang="zh-CN" dirty="0"/>
              <a:t>Family-oriented</a:t>
            </a:r>
            <a:endParaRPr lang="en-MY" dirty="0"/>
          </a:p>
        </p:txBody>
      </p:sp>
      <p:cxnSp>
        <p:nvCxnSpPr>
          <p:cNvPr id="34" name="Connector: Curved 33">
            <a:extLst>
              <a:ext uri="{FF2B5EF4-FFF2-40B4-BE49-F238E27FC236}">
                <a16:creationId xmlns:a16="http://schemas.microsoft.com/office/drawing/2014/main" id="{EBC7E7FB-E029-4BFB-BD2F-4E5D3A9B724C}"/>
              </a:ext>
            </a:extLst>
          </p:cNvPr>
          <p:cNvCxnSpPr>
            <a:cxnSpLocks/>
          </p:cNvCxnSpPr>
          <p:nvPr/>
        </p:nvCxnSpPr>
        <p:spPr>
          <a:xfrm rot="10800000">
            <a:off x="6390715" y="1169539"/>
            <a:ext cx="1582185" cy="1021498"/>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05F71C4-696F-4404-A6AA-CE52180F77D2}"/>
              </a:ext>
            </a:extLst>
          </p:cNvPr>
          <p:cNvSpPr txBox="1"/>
          <p:nvPr/>
        </p:nvSpPr>
        <p:spPr>
          <a:xfrm>
            <a:off x="5412152" y="908720"/>
            <a:ext cx="1661417" cy="369332"/>
          </a:xfrm>
          <a:prstGeom prst="rect">
            <a:avLst/>
          </a:prstGeom>
          <a:noFill/>
        </p:spPr>
        <p:txBody>
          <a:bodyPr wrap="square" rtlCol="0">
            <a:spAutoFit/>
          </a:bodyPr>
          <a:lstStyle/>
          <a:p>
            <a:r>
              <a:rPr lang="en-US" altLang="zh-CN" dirty="0"/>
              <a:t>Busy life</a:t>
            </a:r>
            <a:endParaRPr lang="en-MY" dirty="0"/>
          </a:p>
        </p:txBody>
      </p:sp>
      <p:cxnSp>
        <p:nvCxnSpPr>
          <p:cNvPr id="22" name="Connector: Curved 21">
            <a:extLst>
              <a:ext uri="{FF2B5EF4-FFF2-40B4-BE49-F238E27FC236}">
                <a16:creationId xmlns:a16="http://schemas.microsoft.com/office/drawing/2014/main" id="{78E0781D-CC0A-4E97-82A1-5C4B34372AF8}"/>
              </a:ext>
            </a:extLst>
          </p:cNvPr>
          <p:cNvCxnSpPr>
            <a:cxnSpLocks/>
          </p:cNvCxnSpPr>
          <p:nvPr/>
        </p:nvCxnSpPr>
        <p:spPr>
          <a:xfrm rot="16200000" flipH="1">
            <a:off x="10270156" y="4638504"/>
            <a:ext cx="1276599" cy="88723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B2C0DD-F02B-429E-9AD6-ADF34AFCE6C7}"/>
              </a:ext>
            </a:extLst>
          </p:cNvPr>
          <p:cNvSpPr txBox="1"/>
          <p:nvPr/>
        </p:nvSpPr>
        <p:spPr>
          <a:xfrm>
            <a:off x="10857281" y="5704749"/>
            <a:ext cx="1661417" cy="369332"/>
          </a:xfrm>
          <a:prstGeom prst="rect">
            <a:avLst/>
          </a:prstGeom>
          <a:noFill/>
        </p:spPr>
        <p:txBody>
          <a:bodyPr wrap="square" rtlCol="0">
            <a:spAutoFit/>
          </a:bodyPr>
          <a:lstStyle/>
          <a:p>
            <a:r>
              <a:rPr lang="en-US" altLang="zh-CN" dirty="0"/>
              <a:t>Housewife</a:t>
            </a:r>
            <a:endParaRPr lang="en-MY" dirty="0"/>
          </a:p>
        </p:txBody>
      </p:sp>
    </p:spTree>
    <p:extLst>
      <p:ext uri="{BB962C8B-B14F-4D97-AF65-F5344CB8AC3E}">
        <p14:creationId xmlns:p14="http://schemas.microsoft.com/office/powerpoint/2010/main" val="314400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C96370-3F6D-44DB-BAA6-8453E9347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5095"/>
          </a:xfrm>
          <a:prstGeom prst="rect">
            <a:avLst/>
          </a:prstGeom>
        </p:spPr>
      </p:pic>
      <p:sp>
        <p:nvSpPr>
          <p:cNvPr id="2" name="TextBox 1">
            <a:extLst>
              <a:ext uri="{FF2B5EF4-FFF2-40B4-BE49-F238E27FC236}">
                <a16:creationId xmlns:a16="http://schemas.microsoft.com/office/drawing/2014/main" id="{8873C870-DE24-4479-BDD1-41E3907BCF5F}"/>
              </a:ext>
            </a:extLst>
          </p:cNvPr>
          <p:cNvSpPr txBox="1"/>
          <p:nvPr/>
        </p:nvSpPr>
        <p:spPr>
          <a:xfrm>
            <a:off x="1055440" y="835455"/>
            <a:ext cx="4355652"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Consumer Insights</a:t>
            </a:r>
          </a:p>
        </p:txBody>
      </p:sp>
      <p:sp>
        <p:nvSpPr>
          <p:cNvPr id="6" name="Rectangle 5">
            <a:extLst>
              <a:ext uri="{FF2B5EF4-FFF2-40B4-BE49-F238E27FC236}">
                <a16:creationId xmlns:a16="http://schemas.microsoft.com/office/drawing/2014/main" id="{DA0BFA9A-5AEA-4569-A4A1-10A44B8135B1}"/>
              </a:ext>
            </a:extLst>
          </p:cNvPr>
          <p:cNvSpPr/>
          <p:nvPr/>
        </p:nvSpPr>
        <p:spPr>
          <a:xfrm>
            <a:off x="-3697088" y="3429000"/>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can't believe this is advertised as a breakfast food. I use it to frost brownies. Its CLEARLY  a chocolate dessert</a:t>
            </a:r>
          </a:p>
        </p:txBody>
      </p:sp>
      <p:sp>
        <p:nvSpPr>
          <p:cNvPr id="7" name="Rectangle 6">
            <a:extLst>
              <a:ext uri="{FF2B5EF4-FFF2-40B4-BE49-F238E27FC236}">
                <a16:creationId xmlns:a16="http://schemas.microsoft.com/office/drawing/2014/main" id="{36B8578B-407C-46FA-8990-3E6E76996459}"/>
              </a:ext>
            </a:extLst>
          </p:cNvPr>
          <p:cNvSpPr/>
          <p:nvPr/>
        </p:nvSpPr>
        <p:spPr>
          <a:xfrm>
            <a:off x="12288688" y="557227"/>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You can make countless different desserts using Nutella. It goes very well rolled in crepes.</a:t>
            </a:r>
          </a:p>
        </p:txBody>
      </p:sp>
    </p:spTree>
    <p:extLst>
      <p:ext uri="{BB962C8B-B14F-4D97-AF65-F5344CB8AC3E}">
        <p14:creationId xmlns:p14="http://schemas.microsoft.com/office/powerpoint/2010/main" val="318609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C96370-3F6D-44DB-BAA6-8453E9347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5095"/>
          </a:xfrm>
          <a:prstGeom prst="rect">
            <a:avLst/>
          </a:prstGeom>
        </p:spPr>
      </p:pic>
      <p:sp>
        <p:nvSpPr>
          <p:cNvPr id="2" name="TextBox 1">
            <a:extLst>
              <a:ext uri="{FF2B5EF4-FFF2-40B4-BE49-F238E27FC236}">
                <a16:creationId xmlns:a16="http://schemas.microsoft.com/office/drawing/2014/main" id="{8873C870-DE24-4479-BDD1-41E3907BCF5F}"/>
              </a:ext>
            </a:extLst>
          </p:cNvPr>
          <p:cNvSpPr txBox="1"/>
          <p:nvPr/>
        </p:nvSpPr>
        <p:spPr>
          <a:xfrm>
            <a:off x="1055440" y="835455"/>
            <a:ext cx="4355652"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Consumer Insights</a:t>
            </a:r>
          </a:p>
        </p:txBody>
      </p:sp>
      <p:sp>
        <p:nvSpPr>
          <p:cNvPr id="6" name="Rectangle 5">
            <a:extLst>
              <a:ext uri="{FF2B5EF4-FFF2-40B4-BE49-F238E27FC236}">
                <a16:creationId xmlns:a16="http://schemas.microsoft.com/office/drawing/2014/main" id="{DA0BFA9A-5AEA-4569-A4A1-10A44B8135B1}"/>
              </a:ext>
            </a:extLst>
          </p:cNvPr>
          <p:cNvSpPr/>
          <p:nvPr/>
        </p:nvSpPr>
        <p:spPr>
          <a:xfrm>
            <a:off x="1055440" y="3447444"/>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can't believe this is advertised as a breakfast food. I use it to frost brownies. Its CLEARLY  a chocolate dessert</a:t>
            </a:r>
          </a:p>
        </p:txBody>
      </p:sp>
      <p:sp>
        <p:nvSpPr>
          <p:cNvPr id="7" name="Rectangle 6">
            <a:extLst>
              <a:ext uri="{FF2B5EF4-FFF2-40B4-BE49-F238E27FC236}">
                <a16:creationId xmlns:a16="http://schemas.microsoft.com/office/drawing/2014/main" id="{36B8578B-407C-46FA-8990-3E6E76996459}"/>
              </a:ext>
            </a:extLst>
          </p:cNvPr>
          <p:cNvSpPr/>
          <p:nvPr/>
        </p:nvSpPr>
        <p:spPr>
          <a:xfrm>
            <a:off x="7557664" y="567124"/>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You can make countless different desserts using Nutella. It goes very well rolled in crepes.</a:t>
            </a:r>
          </a:p>
        </p:txBody>
      </p:sp>
    </p:spTree>
    <p:extLst>
      <p:ext uri="{BB962C8B-B14F-4D97-AF65-F5344CB8AC3E}">
        <p14:creationId xmlns:p14="http://schemas.microsoft.com/office/powerpoint/2010/main" val="50008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4B08E-9261-43E2-8C4B-3AB5F330FD53}"/>
              </a:ext>
            </a:extLst>
          </p:cNvPr>
          <p:cNvPicPr>
            <a:picLocks noChangeAspect="1"/>
          </p:cNvPicPr>
          <p:nvPr/>
        </p:nvPicPr>
        <p:blipFill rotWithShape="1">
          <a:blip r:embed="rId3">
            <a:extLst>
              <a:ext uri="{28A0092B-C50C-407E-A947-70E740481C1C}">
                <a14:useLocalDpi xmlns:a14="http://schemas.microsoft.com/office/drawing/2010/main" val="0"/>
              </a:ext>
            </a:extLst>
          </a:blip>
          <a:srcRect l="14808" r="7590" b="4442"/>
          <a:stretch/>
        </p:blipFill>
        <p:spPr>
          <a:xfrm>
            <a:off x="4228101" y="1268760"/>
            <a:ext cx="3735797" cy="2586153"/>
          </a:xfrm>
          <a:prstGeom prst="rect">
            <a:avLst/>
          </a:prstGeom>
        </p:spPr>
      </p:pic>
      <p:pic>
        <p:nvPicPr>
          <p:cNvPr id="4" name="Picture 3">
            <a:extLst>
              <a:ext uri="{FF2B5EF4-FFF2-40B4-BE49-F238E27FC236}">
                <a16:creationId xmlns:a16="http://schemas.microsoft.com/office/drawing/2014/main" id="{B9EA8792-0027-4B4E-A68E-EFD2DDD50B58}"/>
              </a:ext>
            </a:extLst>
          </p:cNvPr>
          <p:cNvPicPr>
            <a:picLocks noChangeAspect="1"/>
          </p:cNvPicPr>
          <p:nvPr/>
        </p:nvPicPr>
        <p:blipFill rotWithShape="1">
          <a:blip r:embed="rId4">
            <a:extLst>
              <a:ext uri="{28A0092B-C50C-407E-A947-70E740481C1C}">
                <a14:useLocalDpi xmlns:a14="http://schemas.microsoft.com/office/drawing/2010/main" val="0"/>
              </a:ext>
            </a:extLst>
          </a:blip>
          <a:srcRect l="12440" b="9079"/>
          <a:stretch/>
        </p:blipFill>
        <p:spPr>
          <a:xfrm>
            <a:off x="335360" y="1274895"/>
            <a:ext cx="3735797" cy="2586153"/>
          </a:xfrm>
          <a:prstGeom prst="rect">
            <a:avLst/>
          </a:prstGeom>
        </p:spPr>
      </p:pic>
      <p:pic>
        <p:nvPicPr>
          <p:cNvPr id="5" name="Picture 4">
            <a:extLst>
              <a:ext uri="{FF2B5EF4-FFF2-40B4-BE49-F238E27FC236}">
                <a16:creationId xmlns:a16="http://schemas.microsoft.com/office/drawing/2014/main" id="{5789BC49-DC51-4A15-8D12-98812DA8506D}"/>
              </a:ext>
            </a:extLst>
          </p:cNvPr>
          <p:cNvPicPr>
            <a:picLocks noChangeAspect="1"/>
          </p:cNvPicPr>
          <p:nvPr/>
        </p:nvPicPr>
        <p:blipFill rotWithShape="1">
          <a:blip r:embed="rId5">
            <a:extLst>
              <a:ext uri="{28A0092B-C50C-407E-A947-70E740481C1C}">
                <a14:useLocalDpi xmlns:a14="http://schemas.microsoft.com/office/drawing/2010/main" val="0"/>
              </a:ext>
            </a:extLst>
          </a:blip>
          <a:srcRect l="9228" t="2871" b="2871"/>
          <a:stretch/>
        </p:blipFill>
        <p:spPr>
          <a:xfrm>
            <a:off x="8120843" y="1268760"/>
            <a:ext cx="3735797" cy="2586153"/>
          </a:xfrm>
          <a:prstGeom prst="rect">
            <a:avLst/>
          </a:prstGeom>
        </p:spPr>
      </p:pic>
      <p:sp>
        <p:nvSpPr>
          <p:cNvPr id="6" name="TextBox 5">
            <a:extLst>
              <a:ext uri="{FF2B5EF4-FFF2-40B4-BE49-F238E27FC236}">
                <a16:creationId xmlns:a16="http://schemas.microsoft.com/office/drawing/2014/main" id="{6A94FF7B-8BB6-4C77-B5D4-73EBC675B865}"/>
              </a:ext>
            </a:extLst>
          </p:cNvPr>
          <p:cNvSpPr txBox="1"/>
          <p:nvPr/>
        </p:nvSpPr>
        <p:spPr>
          <a:xfrm>
            <a:off x="2285784" y="4350221"/>
            <a:ext cx="7620432" cy="1743075"/>
          </a:xfrm>
          <a:prstGeom prst="rect">
            <a:avLst/>
          </a:prstGeom>
        </p:spPr>
        <p:txBody>
          <a:bodyPr vert="horz" lIns="91440" tIns="45720" rIns="91440" bIns="45720" rtlCol="0" anchor="ctr">
            <a:normAutofit/>
          </a:bodyPr>
          <a:lstStyle/>
          <a:p>
            <a:pPr algn="ctr"/>
            <a:r>
              <a:rPr lang="en-US" sz="4800" b="1" dirty="0">
                <a:effectLst/>
                <a:latin typeface="CarlMarx" panose="00000500000000000000" pitchFamily="50" charset="0"/>
              </a:rPr>
              <a:t>Do more with </a:t>
            </a:r>
            <a:r>
              <a:rPr lang="en-US" sz="4800" b="1" dirty="0">
                <a:latin typeface="CarlMarx" panose="00000500000000000000" pitchFamily="50" charset="0"/>
              </a:rPr>
              <a:t>Nutella</a:t>
            </a:r>
            <a:endParaRPr lang="en-US" sz="6600" b="0" dirty="0">
              <a:effectLst/>
              <a:latin typeface="CarlMarx" panose="00000500000000000000" pitchFamily="50" charset="0"/>
            </a:endParaRPr>
          </a:p>
        </p:txBody>
      </p:sp>
    </p:spTree>
    <p:extLst>
      <p:ext uri="{BB962C8B-B14F-4D97-AF65-F5344CB8AC3E}">
        <p14:creationId xmlns:p14="http://schemas.microsoft.com/office/powerpoint/2010/main" val="5661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pic>
        <p:nvPicPr>
          <p:cNvPr id="10" name="Picture 9">
            <a:extLst>
              <a:ext uri="{FF2B5EF4-FFF2-40B4-BE49-F238E27FC236}">
                <a16:creationId xmlns:a16="http://schemas.microsoft.com/office/drawing/2014/main" id="{338CCDCD-CCC5-479B-A2CF-71D2EDFDE2AC}"/>
              </a:ext>
            </a:extLst>
          </p:cNvPr>
          <p:cNvPicPr>
            <a:picLocks noChangeAspect="1"/>
          </p:cNvPicPr>
          <p:nvPr/>
        </p:nvPicPr>
        <p:blipFill rotWithShape="1">
          <a:blip r:embed="rId4">
            <a:extLst>
              <a:ext uri="{28A0092B-C50C-407E-A947-70E740481C1C}">
                <a14:useLocalDpi xmlns:a14="http://schemas.microsoft.com/office/drawing/2010/main" val="0"/>
              </a:ext>
            </a:extLst>
          </a:blip>
          <a:srcRect l="667" t="-417" r="32666" b="417"/>
          <a:stretch/>
        </p:blipFill>
        <p:spPr>
          <a:xfrm>
            <a:off x="5674553" y="3693120"/>
            <a:ext cx="2655343" cy="2655343"/>
          </a:xfrm>
          <a:prstGeom prst="ellipse">
            <a:avLst/>
          </a:prstGeom>
        </p:spPr>
      </p:pic>
      <p:pic>
        <p:nvPicPr>
          <p:cNvPr id="19" name="Picture 18">
            <a:extLst>
              <a:ext uri="{FF2B5EF4-FFF2-40B4-BE49-F238E27FC236}">
                <a16:creationId xmlns:a16="http://schemas.microsoft.com/office/drawing/2014/main" id="{D81E5667-5A99-40E3-AB23-97D106871832}"/>
              </a:ext>
            </a:extLst>
          </p:cNvPr>
          <p:cNvPicPr>
            <a:picLocks noChangeAspect="1"/>
          </p:cNvPicPr>
          <p:nvPr/>
        </p:nvPicPr>
        <p:blipFill rotWithShape="1">
          <a:blip r:embed="rId5">
            <a:extLst>
              <a:ext uri="{28A0092B-C50C-407E-A947-70E740481C1C}">
                <a14:useLocalDpi xmlns:a14="http://schemas.microsoft.com/office/drawing/2010/main" val="0"/>
              </a:ext>
            </a:extLst>
          </a:blip>
          <a:srcRect l="40097" t="784" r="4397" b="43710"/>
          <a:stretch/>
        </p:blipFill>
        <p:spPr>
          <a:xfrm>
            <a:off x="5674553" y="569356"/>
            <a:ext cx="2655343" cy="2655343"/>
          </a:xfrm>
          <a:prstGeom prst="ellipse">
            <a:avLst/>
          </a:prstGeom>
        </p:spPr>
      </p:pic>
      <p:pic>
        <p:nvPicPr>
          <p:cNvPr id="21" name="Picture 20">
            <a:extLst>
              <a:ext uri="{FF2B5EF4-FFF2-40B4-BE49-F238E27FC236}">
                <a16:creationId xmlns:a16="http://schemas.microsoft.com/office/drawing/2014/main" id="{1C8B10F4-B7C0-4C68-8A92-F8BF31A45B25}"/>
              </a:ext>
            </a:extLst>
          </p:cNvPr>
          <p:cNvPicPr>
            <a:picLocks noChangeAspect="1"/>
          </p:cNvPicPr>
          <p:nvPr/>
        </p:nvPicPr>
        <p:blipFill rotWithShape="1">
          <a:blip r:embed="rId6">
            <a:extLst>
              <a:ext uri="{28A0092B-C50C-407E-A947-70E740481C1C}">
                <a14:useLocalDpi xmlns:a14="http://schemas.microsoft.com/office/drawing/2010/main" val="0"/>
              </a:ext>
            </a:extLst>
          </a:blip>
          <a:srcRect l="988" t="2216" r="49290" b="13227"/>
          <a:stretch/>
        </p:blipFill>
        <p:spPr>
          <a:xfrm>
            <a:off x="8922346" y="3693121"/>
            <a:ext cx="2696156" cy="2655343"/>
          </a:xfrm>
          <a:prstGeom prst="ellipse">
            <a:avLst/>
          </a:prstGeom>
        </p:spPr>
      </p:pic>
      <p:pic>
        <p:nvPicPr>
          <p:cNvPr id="25" name="Picture 24">
            <a:extLst>
              <a:ext uri="{FF2B5EF4-FFF2-40B4-BE49-F238E27FC236}">
                <a16:creationId xmlns:a16="http://schemas.microsoft.com/office/drawing/2014/main" id="{FA3A43D1-A0A9-42B1-B382-5A1D6EBE1232}"/>
              </a:ext>
            </a:extLst>
          </p:cNvPr>
          <p:cNvPicPr>
            <a:picLocks noChangeAspect="1"/>
          </p:cNvPicPr>
          <p:nvPr/>
        </p:nvPicPr>
        <p:blipFill rotWithShape="1">
          <a:blip r:embed="rId7">
            <a:extLst>
              <a:ext uri="{28A0092B-C50C-407E-A947-70E740481C1C}">
                <a14:useLocalDpi xmlns:a14="http://schemas.microsoft.com/office/drawing/2010/main" val="0"/>
              </a:ext>
            </a:extLst>
          </a:blip>
          <a:srcRect l="10980" t="1917" r="23918" b="2943"/>
          <a:stretch/>
        </p:blipFill>
        <p:spPr>
          <a:xfrm>
            <a:off x="8927046" y="557388"/>
            <a:ext cx="2650262" cy="2655343"/>
          </a:xfrm>
          <a:prstGeom prst="ellipse">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Tree>
    <p:extLst>
      <p:ext uri="{BB962C8B-B14F-4D97-AF65-F5344CB8AC3E}">
        <p14:creationId xmlns:p14="http://schemas.microsoft.com/office/powerpoint/2010/main" val="2521897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TotalTime>
  <Words>1056</Words>
  <Application>Microsoft Office PowerPoint</Application>
  <PresentationFormat>Widescreen</PresentationFormat>
  <Paragraphs>129</Paragraphs>
  <Slides>18</Slides>
  <Notes>16</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CarlMarx</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Li Xuan</dc:creator>
  <cp:lastModifiedBy>Tang Li Xuan</cp:lastModifiedBy>
  <cp:revision>108</cp:revision>
  <dcterms:created xsi:type="dcterms:W3CDTF">2020-05-14T09:27:07Z</dcterms:created>
  <dcterms:modified xsi:type="dcterms:W3CDTF">2020-05-19T03:52:24Z</dcterms:modified>
</cp:coreProperties>
</file>